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0b8603974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e16044e744a6a"/>
  </p:sldMasterIdLst>
  <p:sldIdLst>
    <p:sldId xmlns:r="http://schemas.openxmlformats.org/officeDocument/2006/relationships" id="256" r:id="Rfdc9267dae8e4f12"/>
    <p:sldId xmlns:r="http://schemas.openxmlformats.org/officeDocument/2006/relationships" id="257" r:id="R8b4a9473e7394cdd"/>
    <p:sldId xmlns:r="http://schemas.openxmlformats.org/officeDocument/2006/relationships" id="258" r:id="R8428f1cdde53403b"/>
    <p:sldId xmlns:r="http://schemas.openxmlformats.org/officeDocument/2006/relationships" id="259" r:id="R8c83bb8f70264b99"/>
    <p:sldId xmlns:r="http://schemas.openxmlformats.org/officeDocument/2006/relationships" id="260" r:id="R1fef829b2aac4ca7"/>
    <p:sldId xmlns:r="http://schemas.openxmlformats.org/officeDocument/2006/relationships" id="261" r:id="Rd1fbc6b65fe4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e16044e744a6a" /><Relationship Type="http://schemas.openxmlformats.org/officeDocument/2006/relationships/slide" Target="/ppt/slides/slide1.xml" Id="Rfdc9267dae8e4f12" /><Relationship Type="http://schemas.openxmlformats.org/officeDocument/2006/relationships/slide" Target="/ppt/slides/slide2.xml" Id="R8b4a9473e7394cdd" /><Relationship Type="http://schemas.openxmlformats.org/officeDocument/2006/relationships/slide" Target="/ppt/slides/slide3.xml" Id="R8428f1cdde53403b" /><Relationship Type="http://schemas.openxmlformats.org/officeDocument/2006/relationships/slide" Target="/ppt/slides/slide4.xml" Id="R8c83bb8f70264b99" /><Relationship Type="http://schemas.openxmlformats.org/officeDocument/2006/relationships/slide" Target="/ppt/slides/slide5.xml" Id="R1fef829b2aac4ca7" /><Relationship Type="http://schemas.openxmlformats.org/officeDocument/2006/relationships/slide" Target="/ppt/slides/slide6.xml" Id="Rd1fbc6b65fe4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a071e4476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332ebe184561" /><Relationship Type="http://schemas.openxmlformats.org/officeDocument/2006/relationships/theme" Target="/ppt/slideMasters/theme/theme1.xml" Id="Rc9cb62fe5f9b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0332ebe18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1c0e3862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8e1b594b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e4ea15cb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6e55910d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d3b2d79c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6834b6e00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