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f80787550c4f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87d1b1a29843d0"/>
  </p:sldMasterIdLst>
  <p:sldIdLst>
    <p:sldId xmlns:r="http://schemas.openxmlformats.org/officeDocument/2006/relationships" id="256" r:id="Rc6b901cb0acc42f0"/>
    <p:sldId xmlns:r="http://schemas.openxmlformats.org/officeDocument/2006/relationships" id="257" r:id="Ra4565807a23b4dba"/>
    <p:sldId xmlns:r="http://schemas.openxmlformats.org/officeDocument/2006/relationships" id="258" r:id="Ra591da2065b04c99"/>
    <p:sldId xmlns:r="http://schemas.openxmlformats.org/officeDocument/2006/relationships" id="259" r:id="R2904605e992f436b"/>
    <p:sldId xmlns:r="http://schemas.openxmlformats.org/officeDocument/2006/relationships" id="260" r:id="Rb935afacbea543bf"/>
    <p:sldId xmlns:r="http://schemas.openxmlformats.org/officeDocument/2006/relationships" id="261" r:id="R5e574e4ae6824aed"/>
    <p:sldId xmlns:r="http://schemas.openxmlformats.org/officeDocument/2006/relationships" id="262" r:id="Rcf0363315b8644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87d1b1a29843d0" /><Relationship Type="http://schemas.openxmlformats.org/officeDocument/2006/relationships/slide" Target="/ppt/slides/slide1.xml" Id="Rc6b901cb0acc42f0" /><Relationship Type="http://schemas.openxmlformats.org/officeDocument/2006/relationships/slide" Target="/ppt/slides/slide2.xml" Id="Ra4565807a23b4dba" /><Relationship Type="http://schemas.openxmlformats.org/officeDocument/2006/relationships/slide" Target="/ppt/slides/slide3.xml" Id="Ra591da2065b04c99" /><Relationship Type="http://schemas.openxmlformats.org/officeDocument/2006/relationships/slide" Target="/ppt/slides/slide4.xml" Id="R2904605e992f436b" /><Relationship Type="http://schemas.openxmlformats.org/officeDocument/2006/relationships/slide" Target="/ppt/slides/slide5.xml" Id="Rb935afacbea543bf" /><Relationship Type="http://schemas.openxmlformats.org/officeDocument/2006/relationships/slide" Target="/ppt/slides/slide6.xml" Id="R5e574e4ae6824aed" /><Relationship Type="http://schemas.openxmlformats.org/officeDocument/2006/relationships/slide" Target="/ppt/slides/slide7.xml" Id="Rcf0363315b8644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6b439e55fd44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b2ce63ed841cf" /><Relationship Type="http://schemas.openxmlformats.org/officeDocument/2006/relationships/theme" Target="/ppt/slideMasters/theme/theme1.xml" Id="R911e4b7897dd46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bb2ce63ed841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e13a2e91045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8f2b5972047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bab9cfe6f44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df153693543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e474e1ca748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86e47011e49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1d548c3c14a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RANASTONGJI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RANASTONGJI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RANASTONGJI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RANASTONGJI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RANASTONGJI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RANASTONGJI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−668 246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6 272 929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23 290 270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24 504 471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RANASTONGJI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MARTINE RØRVIK GRØTERUD  –  49,9 %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TOLLE OLAF RØRVIK GRØTERUD  –  49,9 %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GRØTERUD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RANASTONGJI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Granveien 37B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987 940 077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RANASTONGJI AS</a:t>
            </a:r>
          </a:p>
        </p:txBody>
      </p:sp>
    </p:spTree>
  </p:cSld>
  <p:clrMapOvr>
    <a:masterClrMapping xmlns:a="http://schemas.openxmlformats.org/drawingml/2006/main"/>
  </p:clrMapOvr>
</p:sld>
</file>