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74f5f2f97b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2de3cedf414fdc"/>
  </p:sldMasterIdLst>
  <p:sldIdLst>
    <p:sldId xmlns:r="http://schemas.openxmlformats.org/officeDocument/2006/relationships" id="256" r:id="Rfbdfc0f99df94356"/>
    <p:sldId xmlns:r="http://schemas.openxmlformats.org/officeDocument/2006/relationships" id="257" r:id="R0010099285694671"/>
    <p:sldId xmlns:r="http://schemas.openxmlformats.org/officeDocument/2006/relationships" id="258" r:id="R065573306b014c5c"/>
    <p:sldId xmlns:r="http://schemas.openxmlformats.org/officeDocument/2006/relationships" id="259" r:id="R2882836594554c64"/>
    <p:sldId xmlns:r="http://schemas.openxmlformats.org/officeDocument/2006/relationships" id="260" r:id="R39f238d732e4449c"/>
    <p:sldId xmlns:r="http://schemas.openxmlformats.org/officeDocument/2006/relationships" id="261" r:id="Re4a014d6e46f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de3cedf414fdc" /><Relationship Type="http://schemas.openxmlformats.org/officeDocument/2006/relationships/slide" Target="/ppt/slides/slide1.xml" Id="Rfbdfc0f99df94356" /><Relationship Type="http://schemas.openxmlformats.org/officeDocument/2006/relationships/slide" Target="/ppt/slides/slide2.xml" Id="R0010099285694671" /><Relationship Type="http://schemas.openxmlformats.org/officeDocument/2006/relationships/slide" Target="/ppt/slides/slide3.xml" Id="R065573306b014c5c" /><Relationship Type="http://schemas.openxmlformats.org/officeDocument/2006/relationships/slide" Target="/ppt/slides/slide4.xml" Id="R2882836594554c64" /><Relationship Type="http://schemas.openxmlformats.org/officeDocument/2006/relationships/slide" Target="/ppt/slides/slide5.xml" Id="R39f238d732e4449c" /><Relationship Type="http://schemas.openxmlformats.org/officeDocument/2006/relationships/slide" Target="/ppt/slides/slide6.xml" Id="Re4a014d6e46f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93b41ce7a45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7993107e24eef" /><Relationship Type="http://schemas.openxmlformats.org/officeDocument/2006/relationships/theme" Target="/ppt/slideMasters/theme/theme1.xml" Id="R5cad21a45a32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7993107e2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c26c3385749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02485e3de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b07d14fc841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b419e22e2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3349227fc41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3be1af151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Withs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3613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73 64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987 944 617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