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b0f35bda24b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7e85d057164263"/>
  </p:sldMasterIdLst>
  <p:sldIdLst>
    <p:sldId xmlns:r="http://schemas.openxmlformats.org/officeDocument/2006/relationships" id="256" r:id="Rf352787c4e0440c3"/>
    <p:sldId xmlns:r="http://schemas.openxmlformats.org/officeDocument/2006/relationships" id="257" r:id="R32dbe7170875438f"/>
    <p:sldId xmlns:r="http://schemas.openxmlformats.org/officeDocument/2006/relationships" id="258" r:id="R6cbd171634854751"/>
    <p:sldId xmlns:r="http://schemas.openxmlformats.org/officeDocument/2006/relationships" id="259" r:id="Rb5b32e94172a4f75"/>
    <p:sldId xmlns:r="http://schemas.openxmlformats.org/officeDocument/2006/relationships" id="260" r:id="Rea0dd704350f4dde"/>
    <p:sldId xmlns:r="http://schemas.openxmlformats.org/officeDocument/2006/relationships" id="261" r:id="R9b7bf99114614b94"/>
    <p:sldId xmlns:r="http://schemas.openxmlformats.org/officeDocument/2006/relationships" id="262" r:id="Rb3a982adbd1a47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e85d057164263" /><Relationship Type="http://schemas.openxmlformats.org/officeDocument/2006/relationships/slide" Target="/ppt/slides/slide1.xml" Id="Rf352787c4e0440c3" /><Relationship Type="http://schemas.openxmlformats.org/officeDocument/2006/relationships/slide" Target="/ppt/slides/slide2.xml" Id="R32dbe7170875438f" /><Relationship Type="http://schemas.openxmlformats.org/officeDocument/2006/relationships/slide" Target="/ppt/slides/slide3.xml" Id="R6cbd171634854751" /><Relationship Type="http://schemas.openxmlformats.org/officeDocument/2006/relationships/slide" Target="/ppt/slides/slide4.xml" Id="Rb5b32e94172a4f75" /><Relationship Type="http://schemas.openxmlformats.org/officeDocument/2006/relationships/slide" Target="/ppt/slides/slide5.xml" Id="Rea0dd704350f4dde" /><Relationship Type="http://schemas.openxmlformats.org/officeDocument/2006/relationships/slide" Target="/ppt/slides/slide6.xml" Id="R9b7bf99114614b94" /><Relationship Type="http://schemas.openxmlformats.org/officeDocument/2006/relationships/slide" Target="/ppt/slides/slide7.xml" Id="Rb3a982adbd1a47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a500c983748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7eb11a5dc42b4" /><Relationship Type="http://schemas.openxmlformats.org/officeDocument/2006/relationships/theme" Target="/ppt/slideMasters/theme/theme1.xml" Id="R8131ddbd90ff4d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a7eb11a5dc42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8096b9eec40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710b36926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bd119d006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8020b0eeb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2be53867c43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fc326a51f4f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c125c8b0e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BD-EIENDOM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BD-EIENDOM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2 094 728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12 929 983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18 746 987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SIVERTZEN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BD-EIENDOM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Withs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3613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73 64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987 944 617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BD-EIENDOM AS</a:t>
            </a:r>
          </a:p>
        </p:txBody>
      </p:sp>
    </p:spTree>
  </p:cSld>
  <p:clrMapOvr>
    <a:masterClrMapping xmlns:a="http://schemas.openxmlformats.org/drawingml/2006/main"/>
  </p:clrMapOvr>
</p:sld>
</file>