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5fd1eb300341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de1966b8664fd5"/>
  </p:sldMasterIdLst>
  <p:sldIdLst>
    <p:sldId xmlns:r="http://schemas.openxmlformats.org/officeDocument/2006/relationships" id="256" r:id="R40728394a5a44515"/>
    <p:sldId xmlns:r="http://schemas.openxmlformats.org/officeDocument/2006/relationships" id="257" r:id="R5a2ee3779ea0482a"/>
    <p:sldId xmlns:r="http://schemas.openxmlformats.org/officeDocument/2006/relationships" id="258" r:id="R20d6db01a4af450f"/>
    <p:sldId xmlns:r="http://schemas.openxmlformats.org/officeDocument/2006/relationships" id="259" r:id="R904d8261ff8544ce"/>
    <p:sldId xmlns:r="http://schemas.openxmlformats.org/officeDocument/2006/relationships" id="260" r:id="R24ed3fc25f1c4999"/>
    <p:sldId xmlns:r="http://schemas.openxmlformats.org/officeDocument/2006/relationships" id="261" r:id="R15634b9b9f9341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de1966b8664fd5" /><Relationship Type="http://schemas.openxmlformats.org/officeDocument/2006/relationships/slide" Target="/ppt/slides/slide1.xml" Id="R40728394a5a44515" /><Relationship Type="http://schemas.openxmlformats.org/officeDocument/2006/relationships/slide" Target="/ppt/slides/slide2.xml" Id="R5a2ee3779ea0482a" /><Relationship Type="http://schemas.openxmlformats.org/officeDocument/2006/relationships/slide" Target="/ppt/slides/slide3.xml" Id="R20d6db01a4af450f" /><Relationship Type="http://schemas.openxmlformats.org/officeDocument/2006/relationships/slide" Target="/ppt/slides/slide4.xml" Id="R904d8261ff8544ce" /><Relationship Type="http://schemas.openxmlformats.org/officeDocument/2006/relationships/slide" Target="/ppt/slides/slide5.xml" Id="R24ed3fc25f1c4999" /><Relationship Type="http://schemas.openxmlformats.org/officeDocument/2006/relationships/slide" Target="/ppt/slides/slide6.xml" Id="R15634b9b9f9341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04419b7adc44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94aad1f1b4c03" /><Relationship Type="http://schemas.openxmlformats.org/officeDocument/2006/relationships/theme" Target="/ppt/slideMasters/theme/theme1.xml" Id="Ra1da7701250046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894aad1f1b4c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5fb51138054f7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d86cb885fc41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795fa5332438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66de71a1f4f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c79fa87ac741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dcd7d5d8fd4b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IMOVEST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IMOVEST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IMOVEST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IMOVEST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IMOVEST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IMOVEST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BJARTE BOGSTAD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IMOVEST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Bogstad, Midgarveien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987 945 346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IMOVEST AS</a:t>
            </a:r>
          </a:p>
        </p:txBody>
      </p:sp>
    </p:spTree>
  </p:cSld>
  <p:clrMapOvr>
    <a:masterClrMapping xmlns:a="http://schemas.openxmlformats.org/drawingml/2006/main"/>
  </p:clrMapOvr>
</p:sld>
</file>