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1af3003a33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d0d4cce9e4565"/>
  </p:sldMasterIdLst>
  <p:sldIdLst>
    <p:sldId xmlns:r="http://schemas.openxmlformats.org/officeDocument/2006/relationships" id="256" r:id="R9887baf8a5ab4ad4"/>
    <p:sldId xmlns:r="http://schemas.openxmlformats.org/officeDocument/2006/relationships" id="257" r:id="R9892e24223514e5e"/>
    <p:sldId xmlns:r="http://schemas.openxmlformats.org/officeDocument/2006/relationships" id="258" r:id="R620d33622dc7480c"/>
    <p:sldId xmlns:r="http://schemas.openxmlformats.org/officeDocument/2006/relationships" id="259" r:id="R279fb8ba3e6f4346"/>
    <p:sldId xmlns:r="http://schemas.openxmlformats.org/officeDocument/2006/relationships" id="260" r:id="R27495b6f41274000"/>
    <p:sldId xmlns:r="http://schemas.openxmlformats.org/officeDocument/2006/relationships" id="261" r:id="Ra8e5512c3b6744d0"/>
    <p:sldId xmlns:r="http://schemas.openxmlformats.org/officeDocument/2006/relationships" id="262" r:id="R5251e5b62613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d0d4cce9e4565" /><Relationship Type="http://schemas.openxmlformats.org/officeDocument/2006/relationships/slide" Target="/ppt/slides/slide1.xml" Id="R9887baf8a5ab4ad4" /><Relationship Type="http://schemas.openxmlformats.org/officeDocument/2006/relationships/slide" Target="/ppt/slides/slide2.xml" Id="R9892e24223514e5e" /><Relationship Type="http://schemas.openxmlformats.org/officeDocument/2006/relationships/slide" Target="/ppt/slides/slide3.xml" Id="R620d33622dc7480c" /><Relationship Type="http://schemas.openxmlformats.org/officeDocument/2006/relationships/slide" Target="/ppt/slides/slide4.xml" Id="R279fb8ba3e6f4346" /><Relationship Type="http://schemas.openxmlformats.org/officeDocument/2006/relationships/slide" Target="/ppt/slides/slide5.xml" Id="R27495b6f41274000" /><Relationship Type="http://schemas.openxmlformats.org/officeDocument/2006/relationships/slide" Target="/ppt/slides/slide6.xml" Id="Ra8e5512c3b6744d0" /><Relationship Type="http://schemas.openxmlformats.org/officeDocument/2006/relationships/slide" Target="/ppt/slides/slide7.xml" Id="R5251e5b62613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48270390d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bcfcf8c784d27" /><Relationship Type="http://schemas.openxmlformats.org/officeDocument/2006/relationships/theme" Target="/ppt/slideMasters/theme/theme1.xml" Id="R1721bfe9d919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bcfcf8c78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4e082f89e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bab6cf38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17927e68241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93b0bcbe1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70ccca6b8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2909292de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a408b13a945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BUTIKKEIENDOM 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BUTIKKEIENDOM MØRE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−3 471 502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−5 851 966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93 768 481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218 017 312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K LYKKE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bjorn.jacobsen@bunnpris.no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987 946 377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