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90da5d36874c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df338027b74657"/>
  </p:sldMasterIdLst>
  <p:sldIdLst>
    <p:sldId xmlns:r="http://schemas.openxmlformats.org/officeDocument/2006/relationships" id="256" r:id="Rfd06532843a74ef5"/>
    <p:sldId xmlns:r="http://schemas.openxmlformats.org/officeDocument/2006/relationships" id="257" r:id="R8d17ff00b61e43fa"/>
    <p:sldId xmlns:r="http://schemas.openxmlformats.org/officeDocument/2006/relationships" id="258" r:id="R112b82bd1bac446c"/>
    <p:sldId xmlns:r="http://schemas.openxmlformats.org/officeDocument/2006/relationships" id="259" r:id="Rc230cdee276d471e"/>
    <p:sldId xmlns:r="http://schemas.openxmlformats.org/officeDocument/2006/relationships" id="260" r:id="R4223af354a8d4fda"/>
    <p:sldId xmlns:r="http://schemas.openxmlformats.org/officeDocument/2006/relationships" id="261" r:id="Reeaaa3ab28bc4b19"/>
    <p:sldId xmlns:r="http://schemas.openxmlformats.org/officeDocument/2006/relationships" id="262" r:id="Rbedc593f37ff4d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df338027b74657" /><Relationship Type="http://schemas.openxmlformats.org/officeDocument/2006/relationships/slide" Target="/ppt/slides/slide1.xml" Id="Rfd06532843a74ef5" /><Relationship Type="http://schemas.openxmlformats.org/officeDocument/2006/relationships/slide" Target="/ppt/slides/slide2.xml" Id="R8d17ff00b61e43fa" /><Relationship Type="http://schemas.openxmlformats.org/officeDocument/2006/relationships/slide" Target="/ppt/slides/slide3.xml" Id="R112b82bd1bac446c" /><Relationship Type="http://schemas.openxmlformats.org/officeDocument/2006/relationships/slide" Target="/ppt/slides/slide4.xml" Id="Rc230cdee276d471e" /><Relationship Type="http://schemas.openxmlformats.org/officeDocument/2006/relationships/slide" Target="/ppt/slides/slide5.xml" Id="R4223af354a8d4fda" /><Relationship Type="http://schemas.openxmlformats.org/officeDocument/2006/relationships/slide" Target="/ppt/slides/slide6.xml" Id="Reeaaa3ab28bc4b19" /><Relationship Type="http://schemas.openxmlformats.org/officeDocument/2006/relationships/slide" Target="/ppt/slides/slide7.xml" Id="Rbedc593f37ff4d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91d8482e954f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effe787464b37" /><Relationship Type="http://schemas.openxmlformats.org/officeDocument/2006/relationships/theme" Target="/ppt/slideMasters/theme/theme1.xml" Id="R54a8cb2d22c440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aeffe787464b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982e31f4640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474eea14d41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955ffde3948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beb3677d141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6740c63ed40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a95c8f43048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9af4ee51649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KONGSVARDEN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KONGSVARDEN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1 174 956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−1 332 295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11 447 609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52 906 011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66 214 716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AUSTBERG PER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Skyttarbakken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7089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84 17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pil@alpha-as.com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987 950 897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KONGSVARDEN AS</a:t>
            </a:r>
          </a:p>
        </p:txBody>
      </p:sp>
    </p:spTree>
  </p:cSld>
  <p:clrMapOvr>
    <a:masterClrMapping xmlns:a="http://schemas.openxmlformats.org/drawingml/2006/main"/>
  </p:clrMapOvr>
</p:sld>
</file>