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4c6c1833e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acec60c564047"/>
  </p:sldMasterIdLst>
  <p:sldIdLst>
    <p:sldId xmlns:r="http://schemas.openxmlformats.org/officeDocument/2006/relationships" id="256" r:id="Rba9b62186d96453a"/>
    <p:sldId xmlns:r="http://schemas.openxmlformats.org/officeDocument/2006/relationships" id="257" r:id="Rbbff4181b7dc49c1"/>
    <p:sldId xmlns:r="http://schemas.openxmlformats.org/officeDocument/2006/relationships" id="258" r:id="R4c634eb6940e4219"/>
    <p:sldId xmlns:r="http://schemas.openxmlformats.org/officeDocument/2006/relationships" id="259" r:id="R20533f065ede44ab"/>
    <p:sldId xmlns:r="http://schemas.openxmlformats.org/officeDocument/2006/relationships" id="260" r:id="R028558f79055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acec60c564047" /><Relationship Type="http://schemas.openxmlformats.org/officeDocument/2006/relationships/slide" Target="/ppt/slides/slide1.xml" Id="Rba9b62186d96453a" /><Relationship Type="http://schemas.openxmlformats.org/officeDocument/2006/relationships/slide" Target="/ppt/slides/slide2.xml" Id="Rbbff4181b7dc49c1" /><Relationship Type="http://schemas.openxmlformats.org/officeDocument/2006/relationships/slide" Target="/ppt/slides/slide3.xml" Id="R4c634eb6940e4219" /><Relationship Type="http://schemas.openxmlformats.org/officeDocument/2006/relationships/slide" Target="/ppt/slides/slide4.xml" Id="R20533f065ede44ab" /><Relationship Type="http://schemas.openxmlformats.org/officeDocument/2006/relationships/slide" Target="/ppt/slides/slide5.xml" Id="R028558f79055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1a8b84fbc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9c25f8db4cb9" /><Relationship Type="http://schemas.openxmlformats.org/officeDocument/2006/relationships/theme" Target="/ppt/slideMasters/theme/theme1.xml" Id="R100a126faf14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d9c25f8db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83e84c79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1ac7cfec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4841da2d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9eb203de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f00a364b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