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1e4cdf05664b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dc9650e4234d36"/>
  </p:sldMasterIdLst>
  <p:sldIdLst>
    <p:sldId xmlns:r="http://schemas.openxmlformats.org/officeDocument/2006/relationships" id="256" r:id="Ra2b8a79840634fbd"/>
    <p:sldId xmlns:r="http://schemas.openxmlformats.org/officeDocument/2006/relationships" id="257" r:id="R7b7f8b3d65824245"/>
    <p:sldId xmlns:r="http://schemas.openxmlformats.org/officeDocument/2006/relationships" id="258" r:id="Rdc6da6e6fa2f42f3"/>
    <p:sldId xmlns:r="http://schemas.openxmlformats.org/officeDocument/2006/relationships" id="259" r:id="R127c215a6f7a48bd"/>
    <p:sldId xmlns:r="http://schemas.openxmlformats.org/officeDocument/2006/relationships" id="260" r:id="R6d974f79b87444aa"/>
    <p:sldId xmlns:r="http://schemas.openxmlformats.org/officeDocument/2006/relationships" id="261" r:id="Rd20054f596204f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c9650e4234d36" /><Relationship Type="http://schemas.openxmlformats.org/officeDocument/2006/relationships/slide" Target="/ppt/slides/slide1.xml" Id="Ra2b8a79840634fbd" /><Relationship Type="http://schemas.openxmlformats.org/officeDocument/2006/relationships/slide" Target="/ppt/slides/slide2.xml" Id="R7b7f8b3d65824245" /><Relationship Type="http://schemas.openxmlformats.org/officeDocument/2006/relationships/slide" Target="/ppt/slides/slide3.xml" Id="Rdc6da6e6fa2f42f3" /><Relationship Type="http://schemas.openxmlformats.org/officeDocument/2006/relationships/slide" Target="/ppt/slides/slide4.xml" Id="R127c215a6f7a48bd" /><Relationship Type="http://schemas.openxmlformats.org/officeDocument/2006/relationships/slide" Target="/ppt/slides/slide5.xml" Id="R6d974f79b87444aa" /><Relationship Type="http://schemas.openxmlformats.org/officeDocument/2006/relationships/slide" Target="/ppt/slides/slide6.xml" Id="Rd20054f596204f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585808848d46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2cbdc67364153" /><Relationship Type="http://schemas.openxmlformats.org/officeDocument/2006/relationships/theme" Target="/ppt/slideMasters/theme/theme1.xml" Id="R9fd912bec33c4a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d2cbdc673641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e57e4043f4b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d419c89ef46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a63e2c33d48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17148796347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f0eeba59d4e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eaa9c11584e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LASERKLINIKKEN ANNE HARILA AVDELING MOLDE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LASERKLINIKKEN ANNE HARILA AVDELING MOLDE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LASERKLINIKKEN ANNE HARILA AVDELING MOLDE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LASERKLINIKKEN ANNE HARILA AVDELING MOLDE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LASERKLINIKKEN ANNE HARILA AVDELING MOLDE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LASERKLINIKKEN ANNE HARILA AVDELING MOLDE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STRANDEN KARI SISSEL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STRANDEN ROY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LASERKLINIKKEN ANNE HARILA AVDELING MOLDE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987 953 713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LASERKLINIKKEN ANNE HARILA AVDELING MOLDE</a:t>
            </a:r>
          </a:p>
        </p:txBody>
      </p:sp>
    </p:spTree>
  </p:cSld>
  <p:clrMapOvr>
    <a:masterClrMapping xmlns:a="http://schemas.openxmlformats.org/drawingml/2006/main"/>
  </p:clrMapOvr>
</p:sld>
</file>