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cc7a05ac541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06edbc0f84244"/>
  </p:sldMasterIdLst>
  <p:sldIdLst>
    <p:sldId xmlns:r="http://schemas.openxmlformats.org/officeDocument/2006/relationships" id="256" r:id="Rdf8c20c7023d44cc"/>
    <p:sldId xmlns:r="http://schemas.openxmlformats.org/officeDocument/2006/relationships" id="257" r:id="Rc76c06c1c0b041d9"/>
    <p:sldId xmlns:r="http://schemas.openxmlformats.org/officeDocument/2006/relationships" id="258" r:id="Re04a3eb437a74764"/>
    <p:sldId xmlns:r="http://schemas.openxmlformats.org/officeDocument/2006/relationships" id="259" r:id="R910e9ecdcee549a7"/>
    <p:sldId xmlns:r="http://schemas.openxmlformats.org/officeDocument/2006/relationships" id="260" r:id="R9aa87457cfd34201"/>
    <p:sldId xmlns:r="http://schemas.openxmlformats.org/officeDocument/2006/relationships" id="261" r:id="Rc8e75ef008a74048"/>
    <p:sldId xmlns:r="http://schemas.openxmlformats.org/officeDocument/2006/relationships" id="262" r:id="R02ab0ad6e6d6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06edbc0f84244" /><Relationship Type="http://schemas.openxmlformats.org/officeDocument/2006/relationships/slide" Target="/ppt/slides/slide1.xml" Id="Rdf8c20c7023d44cc" /><Relationship Type="http://schemas.openxmlformats.org/officeDocument/2006/relationships/slide" Target="/ppt/slides/slide2.xml" Id="Rc76c06c1c0b041d9" /><Relationship Type="http://schemas.openxmlformats.org/officeDocument/2006/relationships/slide" Target="/ppt/slides/slide3.xml" Id="Re04a3eb437a74764" /><Relationship Type="http://schemas.openxmlformats.org/officeDocument/2006/relationships/slide" Target="/ppt/slides/slide4.xml" Id="R910e9ecdcee549a7" /><Relationship Type="http://schemas.openxmlformats.org/officeDocument/2006/relationships/slide" Target="/ppt/slides/slide5.xml" Id="R9aa87457cfd34201" /><Relationship Type="http://schemas.openxmlformats.org/officeDocument/2006/relationships/slide" Target="/ppt/slides/slide6.xml" Id="Rc8e75ef008a74048" /><Relationship Type="http://schemas.openxmlformats.org/officeDocument/2006/relationships/slide" Target="/ppt/slides/slide7.xml" Id="R02ab0ad6e6d6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af4428d9b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1a809cab54019" /><Relationship Type="http://schemas.openxmlformats.org/officeDocument/2006/relationships/theme" Target="/ppt/slideMasters/theme/theme1.xml" Id="R232493eca5ca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91a809cab5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a0a853a6b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d6575ebb54b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1fd704b1f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7501f3d69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7bba0951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faf793d1e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eb1af3699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