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b714a5eed41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d7ce28e144620"/>
  </p:sldMasterIdLst>
  <p:sldIdLst>
    <p:sldId xmlns:r="http://schemas.openxmlformats.org/officeDocument/2006/relationships" id="256" r:id="R763a6172b9bd4b33"/>
    <p:sldId xmlns:r="http://schemas.openxmlformats.org/officeDocument/2006/relationships" id="257" r:id="R9b1c90f479f54c08"/>
    <p:sldId xmlns:r="http://schemas.openxmlformats.org/officeDocument/2006/relationships" id="258" r:id="R172e5f604d47495a"/>
    <p:sldId xmlns:r="http://schemas.openxmlformats.org/officeDocument/2006/relationships" id="259" r:id="R46b310577a0149b6"/>
    <p:sldId xmlns:r="http://schemas.openxmlformats.org/officeDocument/2006/relationships" id="260" r:id="Rf520d3f2889c409a"/>
    <p:sldId xmlns:r="http://schemas.openxmlformats.org/officeDocument/2006/relationships" id="261" r:id="R73da5becb142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d7ce28e144620" /><Relationship Type="http://schemas.openxmlformats.org/officeDocument/2006/relationships/slide" Target="/ppt/slides/slide1.xml" Id="R763a6172b9bd4b33" /><Relationship Type="http://schemas.openxmlformats.org/officeDocument/2006/relationships/slide" Target="/ppt/slides/slide2.xml" Id="R9b1c90f479f54c08" /><Relationship Type="http://schemas.openxmlformats.org/officeDocument/2006/relationships/slide" Target="/ppt/slides/slide3.xml" Id="R172e5f604d47495a" /><Relationship Type="http://schemas.openxmlformats.org/officeDocument/2006/relationships/slide" Target="/ppt/slides/slide4.xml" Id="R46b310577a0149b6" /><Relationship Type="http://schemas.openxmlformats.org/officeDocument/2006/relationships/slide" Target="/ppt/slides/slide5.xml" Id="Rf520d3f2889c409a" /><Relationship Type="http://schemas.openxmlformats.org/officeDocument/2006/relationships/slide" Target="/ppt/slides/slide6.xml" Id="R73da5becb142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52dff26b847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b73ccfbff4b8b" /><Relationship Type="http://schemas.openxmlformats.org/officeDocument/2006/relationships/theme" Target="/ppt/slideMasters/theme/theme1.xml" Id="R60c0d80e6eca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b73ccfbff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37cb03964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dd2fb226f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9c71c976341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41826cdd5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74c3d024840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f34ac036f4b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PSI WATER 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PSI WATER TECH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ALLAN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987 973 439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PSI WATER TECH AS</a:t>
            </a:r>
          </a:p>
        </p:txBody>
      </p:sp>
    </p:spTree>
  </p:cSld>
  <p:clrMapOvr>
    <a:masterClrMapping xmlns:a="http://schemas.openxmlformats.org/drawingml/2006/main"/>
  </p:clrMapOvr>
</p:sld>
</file>