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e78bfbf52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afd00c5f54aa9"/>
  </p:sldMasterIdLst>
  <p:sldIdLst>
    <p:sldId xmlns:r="http://schemas.openxmlformats.org/officeDocument/2006/relationships" id="256" r:id="Re9c1de57403a449c"/>
    <p:sldId xmlns:r="http://schemas.openxmlformats.org/officeDocument/2006/relationships" id="257" r:id="R027bee0e466d476b"/>
    <p:sldId xmlns:r="http://schemas.openxmlformats.org/officeDocument/2006/relationships" id="258" r:id="R302460db766446ec"/>
    <p:sldId xmlns:r="http://schemas.openxmlformats.org/officeDocument/2006/relationships" id="259" r:id="R1600f383cc7e4595"/>
    <p:sldId xmlns:r="http://schemas.openxmlformats.org/officeDocument/2006/relationships" id="260" r:id="Rf5589f45537c4c34"/>
    <p:sldId xmlns:r="http://schemas.openxmlformats.org/officeDocument/2006/relationships" id="261" r:id="R78777456a09641de"/>
    <p:sldId xmlns:r="http://schemas.openxmlformats.org/officeDocument/2006/relationships" id="262" r:id="R571345c42d73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afd00c5f54aa9" /><Relationship Type="http://schemas.openxmlformats.org/officeDocument/2006/relationships/slide" Target="/ppt/slides/slide1.xml" Id="Re9c1de57403a449c" /><Relationship Type="http://schemas.openxmlformats.org/officeDocument/2006/relationships/slide" Target="/ppt/slides/slide2.xml" Id="R027bee0e466d476b" /><Relationship Type="http://schemas.openxmlformats.org/officeDocument/2006/relationships/slide" Target="/ppt/slides/slide3.xml" Id="R302460db766446ec" /><Relationship Type="http://schemas.openxmlformats.org/officeDocument/2006/relationships/slide" Target="/ppt/slides/slide4.xml" Id="R1600f383cc7e4595" /><Relationship Type="http://schemas.openxmlformats.org/officeDocument/2006/relationships/slide" Target="/ppt/slides/slide5.xml" Id="Rf5589f45537c4c34" /><Relationship Type="http://schemas.openxmlformats.org/officeDocument/2006/relationships/slide" Target="/ppt/slides/slide6.xml" Id="R78777456a09641de" /><Relationship Type="http://schemas.openxmlformats.org/officeDocument/2006/relationships/slide" Target="/ppt/slides/slide7.xml" Id="R571345c42d73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bc787c71e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8943d12b84397" /><Relationship Type="http://schemas.openxmlformats.org/officeDocument/2006/relationships/theme" Target="/ppt/slideMasters/theme/theme1.xml" Id="R894d51733a02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8943d12b843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1992cf3f4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537df5e8f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f30c5507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3189959f7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a454c6cc0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aeec509e3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75a530e6b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5 812 162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25 035 809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STENER HEPSØ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 AS</a:t>
            </a:r>
          </a:p>
        </p:txBody>
      </p:sp>
    </p:spTree>
  </p:cSld>
  <p:clrMapOvr>
    <a:masterClrMapping xmlns:a="http://schemas.openxmlformats.org/drawingml/2006/main"/>
  </p:clrMapOvr>
</p:sld>
</file>