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7e6b01764f48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9f2554376b4c03"/>
  </p:sldMasterIdLst>
  <p:sldIdLst>
    <p:sldId xmlns:r="http://schemas.openxmlformats.org/officeDocument/2006/relationships" id="256" r:id="R214f1b664849436f"/>
    <p:sldId xmlns:r="http://schemas.openxmlformats.org/officeDocument/2006/relationships" id="257" r:id="Re596f2c526424b27"/>
    <p:sldId xmlns:r="http://schemas.openxmlformats.org/officeDocument/2006/relationships" id="258" r:id="R8a9e7f18c851459d"/>
    <p:sldId xmlns:r="http://schemas.openxmlformats.org/officeDocument/2006/relationships" id="259" r:id="Rdf4557ec17d44e0c"/>
    <p:sldId xmlns:r="http://schemas.openxmlformats.org/officeDocument/2006/relationships" id="260" r:id="R74a5b7b76fdb4a5b"/>
    <p:sldId xmlns:r="http://schemas.openxmlformats.org/officeDocument/2006/relationships" id="261" r:id="R1510161652ce4ea1"/>
    <p:sldId xmlns:r="http://schemas.openxmlformats.org/officeDocument/2006/relationships" id="262" r:id="R410379f13dd84a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9f2554376b4c03" /><Relationship Type="http://schemas.openxmlformats.org/officeDocument/2006/relationships/slide" Target="/ppt/slides/slide1.xml" Id="R214f1b664849436f" /><Relationship Type="http://schemas.openxmlformats.org/officeDocument/2006/relationships/slide" Target="/ppt/slides/slide2.xml" Id="Re596f2c526424b27" /><Relationship Type="http://schemas.openxmlformats.org/officeDocument/2006/relationships/slide" Target="/ppt/slides/slide3.xml" Id="R8a9e7f18c851459d" /><Relationship Type="http://schemas.openxmlformats.org/officeDocument/2006/relationships/slide" Target="/ppt/slides/slide4.xml" Id="Rdf4557ec17d44e0c" /><Relationship Type="http://schemas.openxmlformats.org/officeDocument/2006/relationships/slide" Target="/ppt/slides/slide5.xml" Id="R74a5b7b76fdb4a5b" /><Relationship Type="http://schemas.openxmlformats.org/officeDocument/2006/relationships/slide" Target="/ppt/slides/slide6.xml" Id="R1510161652ce4ea1" /><Relationship Type="http://schemas.openxmlformats.org/officeDocument/2006/relationships/slide" Target="/ppt/slides/slide7.xml" Id="R410379f13dd84a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200c21d26448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b717b80d54aaf" /><Relationship Type="http://schemas.openxmlformats.org/officeDocument/2006/relationships/theme" Target="/ppt/slideMasters/theme/theme1.xml" Id="R58fb52c4f4f047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5b717b80d54a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73624069646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41699b7b343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53ae1b72342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764f39a4542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554ee7d844f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cb3b2a56240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074a533e448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CYREN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CYREN REGNSKAP AS ble etablert [år] og holder til i Nittedal.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1 523 398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186 682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156 125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1 666 058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2 038 377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 MONICA CYREN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Stasjonsveien 43B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1482 Nittedal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06 74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987 988 460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CYREN REGNSKAP AS</a:t>
            </a:r>
          </a:p>
        </p:txBody>
      </p:sp>
    </p:spTree>
  </p:cSld>
  <p:clrMapOvr>
    <a:masterClrMapping xmlns:a="http://schemas.openxmlformats.org/drawingml/2006/main"/>
  </p:clrMapOvr>
</p:sld>
</file>