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486a26429440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1cc37f8fcc4b73"/>
  </p:sldMasterIdLst>
  <p:sldIdLst>
    <p:sldId xmlns:r="http://schemas.openxmlformats.org/officeDocument/2006/relationships" id="256" r:id="Rab30fc814fcc4f52"/>
    <p:sldId xmlns:r="http://schemas.openxmlformats.org/officeDocument/2006/relationships" id="257" r:id="Ra9e863fb3c9c451b"/>
    <p:sldId xmlns:r="http://schemas.openxmlformats.org/officeDocument/2006/relationships" id="258" r:id="R759cc7522e264a68"/>
    <p:sldId xmlns:r="http://schemas.openxmlformats.org/officeDocument/2006/relationships" id="259" r:id="R2da0434abef54351"/>
    <p:sldId xmlns:r="http://schemas.openxmlformats.org/officeDocument/2006/relationships" id="260" r:id="R267a4195a0224059"/>
    <p:sldId xmlns:r="http://schemas.openxmlformats.org/officeDocument/2006/relationships" id="261" r:id="R93ef972f7d304c2f"/>
    <p:sldId xmlns:r="http://schemas.openxmlformats.org/officeDocument/2006/relationships" id="262" r:id="Ra254feb17ed849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1cc37f8fcc4b73" /><Relationship Type="http://schemas.openxmlformats.org/officeDocument/2006/relationships/slide" Target="/ppt/slides/slide1.xml" Id="Rab30fc814fcc4f52" /><Relationship Type="http://schemas.openxmlformats.org/officeDocument/2006/relationships/slide" Target="/ppt/slides/slide2.xml" Id="Ra9e863fb3c9c451b" /><Relationship Type="http://schemas.openxmlformats.org/officeDocument/2006/relationships/slide" Target="/ppt/slides/slide3.xml" Id="R759cc7522e264a68" /><Relationship Type="http://schemas.openxmlformats.org/officeDocument/2006/relationships/slide" Target="/ppt/slides/slide4.xml" Id="R2da0434abef54351" /><Relationship Type="http://schemas.openxmlformats.org/officeDocument/2006/relationships/slide" Target="/ppt/slides/slide5.xml" Id="R267a4195a0224059" /><Relationship Type="http://schemas.openxmlformats.org/officeDocument/2006/relationships/slide" Target="/ppt/slides/slide6.xml" Id="R93ef972f7d304c2f" /><Relationship Type="http://schemas.openxmlformats.org/officeDocument/2006/relationships/slide" Target="/ppt/slides/slide7.xml" Id="Ra254feb17ed849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6593daf43b470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d55639bf044f88" /><Relationship Type="http://schemas.openxmlformats.org/officeDocument/2006/relationships/theme" Target="/ppt/slideMasters/theme/theme1.xml" Id="Rad3189e454df4c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d55639bf044f8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d10ebaa1a744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d9b34131524b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903157bc6643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a283d2df66446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a24d1362b440e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821ae4c71e48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0e2c8929754b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HIBERNIAN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HIBERNIAN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HIBERNIAN HOLDING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HIBERNIAN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HIBERNIAN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HIBERNIAN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475 019 438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23 705 484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−13 561 995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53 159 018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807 716 393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HIBERNIAN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SONDRE LINDGREN  –  70,1 %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GREN HOLDING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HEDLI HOLDING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NOBEL HOLDING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HIBERNIAN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Kjørbekkdalen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3735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987 990 813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HIBERNIAN HOLDING AS</a:t>
            </a:r>
          </a:p>
        </p:txBody>
      </p:sp>
    </p:spTree>
  </p:cSld>
  <p:clrMapOvr>
    <a:masterClrMapping xmlns:a="http://schemas.openxmlformats.org/drawingml/2006/main"/>
  </p:clrMapOvr>
</p:sld>
</file>