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332b72a0c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83d0ed0ae4533"/>
  </p:sldMasterIdLst>
  <p:sldIdLst>
    <p:sldId xmlns:r="http://schemas.openxmlformats.org/officeDocument/2006/relationships" id="256" r:id="R50d0af20608547b7"/>
    <p:sldId xmlns:r="http://schemas.openxmlformats.org/officeDocument/2006/relationships" id="257" r:id="Rfa62132e587342d1"/>
    <p:sldId xmlns:r="http://schemas.openxmlformats.org/officeDocument/2006/relationships" id="258" r:id="Rd9b4afceb28e4111"/>
    <p:sldId xmlns:r="http://schemas.openxmlformats.org/officeDocument/2006/relationships" id="259" r:id="R65e6f891f384423f"/>
    <p:sldId xmlns:r="http://schemas.openxmlformats.org/officeDocument/2006/relationships" id="260" r:id="R4e6bcba05b8c4ffd"/>
    <p:sldId xmlns:r="http://schemas.openxmlformats.org/officeDocument/2006/relationships" id="261" r:id="R4b1b7477746047ea"/>
    <p:sldId xmlns:r="http://schemas.openxmlformats.org/officeDocument/2006/relationships" id="262" r:id="R254ab677a54f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83d0ed0ae4533" /><Relationship Type="http://schemas.openxmlformats.org/officeDocument/2006/relationships/slide" Target="/ppt/slides/slide1.xml" Id="R50d0af20608547b7" /><Relationship Type="http://schemas.openxmlformats.org/officeDocument/2006/relationships/slide" Target="/ppt/slides/slide2.xml" Id="Rfa62132e587342d1" /><Relationship Type="http://schemas.openxmlformats.org/officeDocument/2006/relationships/slide" Target="/ppt/slides/slide3.xml" Id="Rd9b4afceb28e4111" /><Relationship Type="http://schemas.openxmlformats.org/officeDocument/2006/relationships/slide" Target="/ppt/slides/slide4.xml" Id="R65e6f891f384423f" /><Relationship Type="http://schemas.openxmlformats.org/officeDocument/2006/relationships/slide" Target="/ppt/slides/slide5.xml" Id="R4e6bcba05b8c4ffd" /><Relationship Type="http://schemas.openxmlformats.org/officeDocument/2006/relationships/slide" Target="/ppt/slides/slide6.xml" Id="R4b1b7477746047ea" /><Relationship Type="http://schemas.openxmlformats.org/officeDocument/2006/relationships/slide" Target="/ppt/slides/slide7.xml" Id="R254ab677a54f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edc813b9a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a95895df466c" /><Relationship Type="http://schemas.openxmlformats.org/officeDocument/2006/relationships/theme" Target="/ppt/slideMasters/theme/theme1.xml" Id="Rb634d32dc86a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6a95895df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7464ce587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1a12c7c9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34ac36e16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3a8d8eb6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9efc33ca3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5b622098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e9f3d26a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