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2c9d593f52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f7be21e6284278"/>
  </p:sldMasterIdLst>
  <p:sldIdLst>
    <p:sldId xmlns:r="http://schemas.openxmlformats.org/officeDocument/2006/relationships" id="256" r:id="R3ac909801459418e"/>
    <p:sldId xmlns:r="http://schemas.openxmlformats.org/officeDocument/2006/relationships" id="257" r:id="Rec5137a8e60a4f90"/>
    <p:sldId xmlns:r="http://schemas.openxmlformats.org/officeDocument/2006/relationships" id="258" r:id="Rf82a9c98b5ec44b1"/>
    <p:sldId xmlns:r="http://schemas.openxmlformats.org/officeDocument/2006/relationships" id="259" r:id="R9a396e7647264b52"/>
    <p:sldId xmlns:r="http://schemas.openxmlformats.org/officeDocument/2006/relationships" id="260" r:id="R80b3b0fbb8744a0c"/>
    <p:sldId xmlns:r="http://schemas.openxmlformats.org/officeDocument/2006/relationships" id="261" r:id="Rb7420ecc956849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f7be21e6284278" /><Relationship Type="http://schemas.openxmlformats.org/officeDocument/2006/relationships/slide" Target="/ppt/slides/slide1.xml" Id="R3ac909801459418e" /><Relationship Type="http://schemas.openxmlformats.org/officeDocument/2006/relationships/slide" Target="/ppt/slides/slide2.xml" Id="Rec5137a8e60a4f90" /><Relationship Type="http://schemas.openxmlformats.org/officeDocument/2006/relationships/slide" Target="/ppt/slides/slide3.xml" Id="Rf82a9c98b5ec44b1" /><Relationship Type="http://schemas.openxmlformats.org/officeDocument/2006/relationships/slide" Target="/ppt/slides/slide4.xml" Id="R9a396e7647264b52" /><Relationship Type="http://schemas.openxmlformats.org/officeDocument/2006/relationships/slide" Target="/ppt/slides/slide5.xml" Id="R80b3b0fbb8744a0c" /><Relationship Type="http://schemas.openxmlformats.org/officeDocument/2006/relationships/slide" Target="/ppt/slides/slide6.xml" Id="Rb7420ecc956849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bb57ccebf041c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8d03c53dff43a4" /><Relationship Type="http://schemas.openxmlformats.org/officeDocument/2006/relationships/theme" Target="/ppt/slideMasters/theme/theme1.xml" Id="Rc90606c35ea546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8d03c53dff43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c2f0f9a134f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625de9e3b47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ff6b7452b94ab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09d7195984a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52a17236e4d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25ae6c15c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TYPHOON PROSJEKT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TYPHOON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TYPHOON PROSJEKT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TYPHOON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TYPHOON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TYPHOON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GNISTEN INSTALLASJON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 MORTEN FURE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INGENIØR TIDEMAND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RØDAL &amp; MYHRER ELEKTRO AS  –  19,2 %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BORKENHAGEN TOM ERIK  –  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KNUTSEN BJØRN EGIL  –  9,6 %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TYPHOON PROSJEKT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987 996 366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TYPHOON PROSJEKT AS</a:t>
            </a:r>
          </a:p>
        </p:txBody>
      </p:sp>
    </p:spTree>
  </p:cSld>
  <p:clrMapOvr>
    <a:masterClrMapping xmlns:a="http://schemas.openxmlformats.org/drawingml/2006/main"/>
  </p:clrMapOvr>
</p:sld>
</file>