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57091b0be43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f65be0ba84db7"/>
  </p:sldMasterIdLst>
  <p:sldIdLst>
    <p:sldId xmlns:r="http://schemas.openxmlformats.org/officeDocument/2006/relationships" id="256" r:id="R1977eef59df84398"/>
    <p:sldId xmlns:r="http://schemas.openxmlformats.org/officeDocument/2006/relationships" id="257" r:id="Rbad9e1e9260c477f"/>
    <p:sldId xmlns:r="http://schemas.openxmlformats.org/officeDocument/2006/relationships" id="258" r:id="R7e4771f5fd9147e7"/>
    <p:sldId xmlns:r="http://schemas.openxmlformats.org/officeDocument/2006/relationships" id="259" r:id="R992a731c93614cb2"/>
    <p:sldId xmlns:r="http://schemas.openxmlformats.org/officeDocument/2006/relationships" id="260" r:id="R9e31080ce5da4cd0"/>
    <p:sldId xmlns:r="http://schemas.openxmlformats.org/officeDocument/2006/relationships" id="261" r:id="R40cef53ca0124499"/>
    <p:sldId xmlns:r="http://schemas.openxmlformats.org/officeDocument/2006/relationships" id="262" r:id="R4a0d0c2cefcc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f65be0ba84db7" /><Relationship Type="http://schemas.openxmlformats.org/officeDocument/2006/relationships/slide" Target="/ppt/slides/slide1.xml" Id="R1977eef59df84398" /><Relationship Type="http://schemas.openxmlformats.org/officeDocument/2006/relationships/slide" Target="/ppt/slides/slide2.xml" Id="Rbad9e1e9260c477f" /><Relationship Type="http://schemas.openxmlformats.org/officeDocument/2006/relationships/slide" Target="/ppt/slides/slide3.xml" Id="R7e4771f5fd9147e7" /><Relationship Type="http://schemas.openxmlformats.org/officeDocument/2006/relationships/slide" Target="/ppt/slides/slide4.xml" Id="R992a731c93614cb2" /><Relationship Type="http://schemas.openxmlformats.org/officeDocument/2006/relationships/slide" Target="/ppt/slides/slide5.xml" Id="R9e31080ce5da4cd0" /><Relationship Type="http://schemas.openxmlformats.org/officeDocument/2006/relationships/slide" Target="/ppt/slides/slide6.xml" Id="R40cef53ca0124499" /><Relationship Type="http://schemas.openxmlformats.org/officeDocument/2006/relationships/slide" Target="/ppt/slides/slide7.xml" Id="R4a0d0c2cefcc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13d5b020b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1b12eebc4207" /><Relationship Type="http://schemas.openxmlformats.org/officeDocument/2006/relationships/theme" Target="/ppt/slideMasters/theme/theme1.xml" Id="Rc336c96c17b3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11b12eebc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bf7b13a7f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e84e885f949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c9bc7fbe9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d0f510bfd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f63c99fd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abeca50a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25dc45a3d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SNEAKERS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SNEAKERS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SNEAKERS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SNEAKERS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SNEAKERS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SNEAKERS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−6 799 212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−7 495 582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−2 413 034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4 241 824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SNEAKERS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SNEAKERS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bjorn@skomani.no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987 997 419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SNEAKERS AS</a:t>
            </a:r>
          </a:p>
        </p:txBody>
      </p:sp>
    </p:spTree>
  </p:cSld>
  <p:clrMapOvr>
    <a:masterClrMapping xmlns:a="http://schemas.openxmlformats.org/drawingml/2006/main"/>
  </p:clrMapOvr>
</p:sld>
</file>