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83c397d68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59402de4e4b13"/>
  </p:sldMasterIdLst>
  <p:sldIdLst>
    <p:sldId xmlns:r="http://schemas.openxmlformats.org/officeDocument/2006/relationships" id="256" r:id="Rf8efb101847647eb"/>
    <p:sldId xmlns:r="http://schemas.openxmlformats.org/officeDocument/2006/relationships" id="257" r:id="R7f01a0bd3cc54cba"/>
    <p:sldId xmlns:r="http://schemas.openxmlformats.org/officeDocument/2006/relationships" id="258" r:id="Rcf9b369c3f5b430e"/>
    <p:sldId xmlns:r="http://schemas.openxmlformats.org/officeDocument/2006/relationships" id="259" r:id="Recdd0d61f8c74d5c"/>
    <p:sldId xmlns:r="http://schemas.openxmlformats.org/officeDocument/2006/relationships" id="260" r:id="R57ec22ed30fe416d"/>
    <p:sldId xmlns:r="http://schemas.openxmlformats.org/officeDocument/2006/relationships" id="261" r:id="Radb3b68258a44331"/>
    <p:sldId xmlns:r="http://schemas.openxmlformats.org/officeDocument/2006/relationships" id="262" r:id="R592ca4ab145b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59402de4e4b13" /><Relationship Type="http://schemas.openxmlformats.org/officeDocument/2006/relationships/slide" Target="/ppt/slides/slide1.xml" Id="Rf8efb101847647eb" /><Relationship Type="http://schemas.openxmlformats.org/officeDocument/2006/relationships/slide" Target="/ppt/slides/slide2.xml" Id="R7f01a0bd3cc54cba" /><Relationship Type="http://schemas.openxmlformats.org/officeDocument/2006/relationships/slide" Target="/ppt/slides/slide3.xml" Id="Rcf9b369c3f5b430e" /><Relationship Type="http://schemas.openxmlformats.org/officeDocument/2006/relationships/slide" Target="/ppt/slides/slide4.xml" Id="Recdd0d61f8c74d5c" /><Relationship Type="http://schemas.openxmlformats.org/officeDocument/2006/relationships/slide" Target="/ppt/slides/slide5.xml" Id="R57ec22ed30fe416d" /><Relationship Type="http://schemas.openxmlformats.org/officeDocument/2006/relationships/slide" Target="/ppt/slides/slide6.xml" Id="Radb3b68258a44331" /><Relationship Type="http://schemas.openxmlformats.org/officeDocument/2006/relationships/slide" Target="/ppt/slides/slide7.xml" Id="R592ca4ab145b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d9b80225d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16595ba2c4950" /><Relationship Type="http://schemas.openxmlformats.org/officeDocument/2006/relationships/theme" Target="/ppt/slideMasters/theme/theme1.xml" Id="R3fcdfe7acd03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16595ba2c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c3e8b2e3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6a54088ab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609a0e0844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bcf00d27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60b401646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8d3bd1895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a2cf6729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ASHU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ASHU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21 371 876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61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joker.sinsen@ngbutikk.net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