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df7aa5b88e43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60e12e7b254e2c"/>
  </p:sldMasterIdLst>
  <p:sldIdLst>
    <p:sldId xmlns:r="http://schemas.openxmlformats.org/officeDocument/2006/relationships" id="256" r:id="Rc20adc80953a43d3"/>
    <p:sldId xmlns:r="http://schemas.openxmlformats.org/officeDocument/2006/relationships" id="257" r:id="R39ac2c1961f94dbd"/>
    <p:sldId xmlns:r="http://schemas.openxmlformats.org/officeDocument/2006/relationships" id="258" r:id="R38ed0c4b763c44ee"/>
    <p:sldId xmlns:r="http://schemas.openxmlformats.org/officeDocument/2006/relationships" id="259" r:id="R7a96e3916e0b4c89"/>
    <p:sldId xmlns:r="http://schemas.openxmlformats.org/officeDocument/2006/relationships" id="260" r:id="Rc92648c543f245b6"/>
    <p:sldId xmlns:r="http://schemas.openxmlformats.org/officeDocument/2006/relationships" id="261" r:id="R86d6beaff3564ade"/>
    <p:sldId xmlns:r="http://schemas.openxmlformats.org/officeDocument/2006/relationships" id="262" r:id="Rbb6097b1b8d643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60e12e7b254e2c" /><Relationship Type="http://schemas.openxmlformats.org/officeDocument/2006/relationships/slide" Target="/ppt/slides/slide1.xml" Id="Rc20adc80953a43d3" /><Relationship Type="http://schemas.openxmlformats.org/officeDocument/2006/relationships/slide" Target="/ppt/slides/slide2.xml" Id="R39ac2c1961f94dbd" /><Relationship Type="http://schemas.openxmlformats.org/officeDocument/2006/relationships/slide" Target="/ppt/slides/slide3.xml" Id="R38ed0c4b763c44ee" /><Relationship Type="http://schemas.openxmlformats.org/officeDocument/2006/relationships/slide" Target="/ppt/slides/slide4.xml" Id="R7a96e3916e0b4c89" /><Relationship Type="http://schemas.openxmlformats.org/officeDocument/2006/relationships/slide" Target="/ppt/slides/slide5.xml" Id="Rc92648c543f245b6" /><Relationship Type="http://schemas.openxmlformats.org/officeDocument/2006/relationships/slide" Target="/ppt/slides/slide6.xml" Id="R86d6beaff3564ade" /><Relationship Type="http://schemas.openxmlformats.org/officeDocument/2006/relationships/slide" Target="/ppt/slides/slide7.xml" Id="Rbb6097b1b8d643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572f48c0dd4a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b4c6774b142f3" /><Relationship Type="http://schemas.openxmlformats.org/officeDocument/2006/relationships/theme" Target="/ppt/slideMasters/theme/theme1.xml" Id="R5a406c18214a45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bb4c6774b142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dc69c5b994b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7094adf0745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0c880e6b64a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292578e8146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90aa83c7c44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db4922dfb48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132d34d4341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DDD DANSESTUDIO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DDD DANSESTUDIO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DDD DANSESTUDIO AS ble etablert [år] og holder til i Tvedestrand.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DDD DANSESTUDIO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DDD DANSESTUDIO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DDD DANSESTUDIO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775 133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143 854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DDD DANSESTUDIO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MARI MØLLERGAARD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DDD DANSESTUDIO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Garborgs vei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4900 Tvedestrand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16 77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aktivitetshuset.no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988 020 060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DDD DANSESTUDIO AS</a:t>
            </a:r>
          </a:p>
        </p:txBody>
      </p:sp>
    </p:spTree>
  </p:cSld>
  <p:clrMapOvr>
    <a:masterClrMapping xmlns:a="http://schemas.openxmlformats.org/drawingml/2006/main"/>
  </p:clrMapOvr>
</p:sld>
</file>