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878f73f46a4e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610af0beb4409c"/>
  </p:sldMasterIdLst>
  <p:sldIdLst>
    <p:sldId xmlns:r="http://schemas.openxmlformats.org/officeDocument/2006/relationships" id="256" r:id="Rc411673cd8cf4f9b"/>
    <p:sldId xmlns:r="http://schemas.openxmlformats.org/officeDocument/2006/relationships" id="257" r:id="R612c7e66865143e1"/>
    <p:sldId xmlns:r="http://schemas.openxmlformats.org/officeDocument/2006/relationships" id="258" r:id="R6646d9dfe621407a"/>
    <p:sldId xmlns:r="http://schemas.openxmlformats.org/officeDocument/2006/relationships" id="259" r:id="Re41f5f5fc06c49c4"/>
    <p:sldId xmlns:r="http://schemas.openxmlformats.org/officeDocument/2006/relationships" id="260" r:id="R73c3d9cdad324bbe"/>
    <p:sldId xmlns:r="http://schemas.openxmlformats.org/officeDocument/2006/relationships" id="261" r:id="R3acdb6ef689249e9"/>
    <p:sldId xmlns:r="http://schemas.openxmlformats.org/officeDocument/2006/relationships" id="262" r:id="Rfd30106757414c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610af0beb4409c" /><Relationship Type="http://schemas.openxmlformats.org/officeDocument/2006/relationships/slide" Target="/ppt/slides/slide1.xml" Id="Rc411673cd8cf4f9b" /><Relationship Type="http://schemas.openxmlformats.org/officeDocument/2006/relationships/slide" Target="/ppt/slides/slide2.xml" Id="R612c7e66865143e1" /><Relationship Type="http://schemas.openxmlformats.org/officeDocument/2006/relationships/slide" Target="/ppt/slides/slide3.xml" Id="R6646d9dfe621407a" /><Relationship Type="http://schemas.openxmlformats.org/officeDocument/2006/relationships/slide" Target="/ppt/slides/slide4.xml" Id="Re41f5f5fc06c49c4" /><Relationship Type="http://schemas.openxmlformats.org/officeDocument/2006/relationships/slide" Target="/ppt/slides/slide5.xml" Id="R73c3d9cdad324bbe" /><Relationship Type="http://schemas.openxmlformats.org/officeDocument/2006/relationships/slide" Target="/ppt/slides/slide6.xml" Id="R3acdb6ef689249e9" /><Relationship Type="http://schemas.openxmlformats.org/officeDocument/2006/relationships/slide" Target="/ppt/slides/slide7.xml" Id="Rfd30106757414c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2376ede99a4b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8e5ddd4804fb5" /><Relationship Type="http://schemas.openxmlformats.org/officeDocument/2006/relationships/theme" Target="/ppt/slideMasters/theme/theme1.xml" Id="R19cf17e498f749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68e5ddd4804f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6b4eda76047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9e4df5f704b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349b4a51d49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6828011784b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2bcdbda3046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3571584e24d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c8ebc9b1944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WIDME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WIDME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WIDME REGNSKAP AS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WIDME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WIDME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WIDME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926 876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539 100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412 007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281 743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942 191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WIDME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SIMAD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WIDME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Nedregata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hans@widme.no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988 020 753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WIDME REGNSKAP AS</a:t>
            </a:r>
          </a:p>
        </p:txBody>
      </p:sp>
    </p:spTree>
  </p:cSld>
  <p:clrMapOvr>
    <a:masterClrMapping xmlns:a="http://schemas.openxmlformats.org/drawingml/2006/main"/>
  </p:clrMapOvr>
</p:sld>
</file>