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b070ec9fd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af8572c204c06"/>
  </p:sldMasterIdLst>
  <p:sldIdLst>
    <p:sldId xmlns:r="http://schemas.openxmlformats.org/officeDocument/2006/relationships" id="256" r:id="R2e7e1967a01f42c1"/>
    <p:sldId xmlns:r="http://schemas.openxmlformats.org/officeDocument/2006/relationships" id="257" r:id="R00ebcd7b22644173"/>
    <p:sldId xmlns:r="http://schemas.openxmlformats.org/officeDocument/2006/relationships" id="258" r:id="R8040427eacf74e2c"/>
    <p:sldId xmlns:r="http://schemas.openxmlformats.org/officeDocument/2006/relationships" id="259" r:id="Reec0ce72241547f3"/>
    <p:sldId xmlns:r="http://schemas.openxmlformats.org/officeDocument/2006/relationships" id="260" r:id="Rfbedb8f91ee64f21"/>
    <p:sldId xmlns:r="http://schemas.openxmlformats.org/officeDocument/2006/relationships" id="261" r:id="R76844b027123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af8572c204c06" /><Relationship Type="http://schemas.openxmlformats.org/officeDocument/2006/relationships/slide" Target="/ppt/slides/slide1.xml" Id="R2e7e1967a01f42c1" /><Relationship Type="http://schemas.openxmlformats.org/officeDocument/2006/relationships/slide" Target="/ppt/slides/slide2.xml" Id="R00ebcd7b22644173" /><Relationship Type="http://schemas.openxmlformats.org/officeDocument/2006/relationships/slide" Target="/ppt/slides/slide3.xml" Id="R8040427eacf74e2c" /><Relationship Type="http://schemas.openxmlformats.org/officeDocument/2006/relationships/slide" Target="/ppt/slides/slide4.xml" Id="Reec0ce72241547f3" /><Relationship Type="http://schemas.openxmlformats.org/officeDocument/2006/relationships/slide" Target="/ppt/slides/slide5.xml" Id="Rfbedb8f91ee64f21" /><Relationship Type="http://schemas.openxmlformats.org/officeDocument/2006/relationships/slide" Target="/ppt/slides/slide6.xml" Id="R76844b027123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908ba7422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c7654c4b4ad8" /><Relationship Type="http://schemas.openxmlformats.org/officeDocument/2006/relationships/theme" Target="/ppt/slideMasters/theme/theme1.xml" Id="R04180fed5e8c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ec7654c4b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f2a82960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748303be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7971d003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8d7443af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143bb97a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d6e550c5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