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81ab4e73c646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e27cb9cf54519"/>
  </p:sldMasterIdLst>
  <p:sldIdLst>
    <p:sldId xmlns:r="http://schemas.openxmlformats.org/officeDocument/2006/relationships" id="256" r:id="Rabb9693074824194"/>
    <p:sldId xmlns:r="http://schemas.openxmlformats.org/officeDocument/2006/relationships" id="257" r:id="R97ec7313391943ef"/>
    <p:sldId xmlns:r="http://schemas.openxmlformats.org/officeDocument/2006/relationships" id="258" r:id="R6507484abb494e46"/>
    <p:sldId xmlns:r="http://schemas.openxmlformats.org/officeDocument/2006/relationships" id="259" r:id="R9a75066894bc4594"/>
    <p:sldId xmlns:r="http://schemas.openxmlformats.org/officeDocument/2006/relationships" id="260" r:id="R30e0b646d0cc48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e27cb9cf54519" /><Relationship Type="http://schemas.openxmlformats.org/officeDocument/2006/relationships/slide" Target="/ppt/slides/slide1.xml" Id="Rabb9693074824194" /><Relationship Type="http://schemas.openxmlformats.org/officeDocument/2006/relationships/slide" Target="/ppt/slides/slide2.xml" Id="R97ec7313391943ef" /><Relationship Type="http://schemas.openxmlformats.org/officeDocument/2006/relationships/slide" Target="/ppt/slides/slide3.xml" Id="R6507484abb494e46" /><Relationship Type="http://schemas.openxmlformats.org/officeDocument/2006/relationships/slide" Target="/ppt/slides/slide4.xml" Id="R9a75066894bc4594" /><Relationship Type="http://schemas.openxmlformats.org/officeDocument/2006/relationships/slide" Target="/ppt/slides/slide5.xml" Id="R30e0b646d0cc48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891b098e5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cae0f06bd47e7" /><Relationship Type="http://schemas.openxmlformats.org/officeDocument/2006/relationships/theme" Target="/ppt/slideMasters/theme/theme1.xml" Id="R8fdcd333c0234e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ccae0f06bd47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d6aac85e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a5dd965e0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e558c6a16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5d52ffc57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b79b5aec8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MOHN FORSKNINGSSTIFTELSE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FORSKNINGSSTIFTELSE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www.mohnfoundation.no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988 029 327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MOHN FORSKNINGSSTIFTELSE</a:t>
            </a:r>
          </a:p>
        </p:txBody>
      </p:sp>
    </p:spTree>
  </p:cSld>
  <p:clrMapOvr>
    <a:masterClrMapping xmlns:a="http://schemas.openxmlformats.org/drawingml/2006/main"/>
  </p:clrMapOvr>
</p:sld>
</file>