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bade810fda42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72c860bc424651"/>
  </p:sldMasterIdLst>
  <p:sldIdLst>
    <p:sldId xmlns:r="http://schemas.openxmlformats.org/officeDocument/2006/relationships" id="256" r:id="R2259dcf3f64c4f93"/>
    <p:sldId xmlns:r="http://schemas.openxmlformats.org/officeDocument/2006/relationships" id="257" r:id="R92aadbc6959e4572"/>
    <p:sldId xmlns:r="http://schemas.openxmlformats.org/officeDocument/2006/relationships" id="258" r:id="R89ba5f61b8d34708"/>
    <p:sldId xmlns:r="http://schemas.openxmlformats.org/officeDocument/2006/relationships" id="259" r:id="Rb83ba3eb7c6146cb"/>
    <p:sldId xmlns:r="http://schemas.openxmlformats.org/officeDocument/2006/relationships" id="260" r:id="Rc1d81564c4f748d3"/>
    <p:sldId xmlns:r="http://schemas.openxmlformats.org/officeDocument/2006/relationships" id="261" r:id="R93607165242f4002"/>
    <p:sldId xmlns:r="http://schemas.openxmlformats.org/officeDocument/2006/relationships" id="262" r:id="R55bdc8a33f9c4d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72c860bc424651" /><Relationship Type="http://schemas.openxmlformats.org/officeDocument/2006/relationships/slide" Target="/ppt/slides/slide1.xml" Id="R2259dcf3f64c4f93" /><Relationship Type="http://schemas.openxmlformats.org/officeDocument/2006/relationships/slide" Target="/ppt/slides/slide2.xml" Id="R92aadbc6959e4572" /><Relationship Type="http://schemas.openxmlformats.org/officeDocument/2006/relationships/slide" Target="/ppt/slides/slide3.xml" Id="R89ba5f61b8d34708" /><Relationship Type="http://schemas.openxmlformats.org/officeDocument/2006/relationships/slide" Target="/ppt/slides/slide4.xml" Id="Rb83ba3eb7c6146cb" /><Relationship Type="http://schemas.openxmlformats.org/officeDocument/2006/relationships/slide" Target="/ppt/slides/slide5.xml" Id="Rc1d81564c4f748d3" /><Relationship Type="http://schemas.openxmlformats.org/officeDocument/2006/relationships/slide" Target="/ppt/slides/slide6.xml" Id="R93607165242f4002" /><Relationship Type="http://schemas.openxmlformats.org/officeDocument/2006/relationships/slide" Target="/ppt/slides/slide7.xml" Id="R55bdc8a33f9c4d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9816cfebb8434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86f45d4df843b2" /><Relationship Type="http://schemas.openxmlformats.org/officeDocument/2006/relationships/theme" Target="/ppt/slideMasters/theme/theme1.xml" Id="R8c4ddfa1a55843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86f45d4df843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6cb43f0eea4d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fc4541861f4f5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8310bc88fd4e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c9ad0a9d644e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8cf781931a45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17f1fe03ea4e1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49bbd007fe451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USTETIND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USTETIND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USTETIND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USTETIND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USTETIND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USTETIND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−141 027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1 618 936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8 953 656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8 954 958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USTETIND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BAUMANN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USTETIND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Svarttrostveien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14 19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988 030 511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USTETIND AS</a:t>
            </a:r>
          </a:p>
        </p:txBody>
      </p:sp>
    </p:spTree>
  </p:cSld>
  <p:clrMapOvr>
    <a:masterClrMapping xmlns:a="http://schemas.openxmlformats.org/drawingml/2006/main"/>
  </p:clrMapOvr>
</p:sld>
</file>