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abc48a4d7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d876d52ea4ead"/>
  </p:sldMasterIdLst>
  <p:sldIdLst>
    <p:sldId xmlns:r="http://schemas.openxmlformats.org/officeDocument/2006/relationships" id="256" r:id="R34c9cd789b0c4c91"/>
    <p:sldId xmlns:r="http://schemas.openxmlformats.org/officeDocument/2006/relationships" id="257" r:id="R3d51135c4a254b6d"/>
    <p:sldId xmlns:r="http://schemas.openxmlformats.org/officeDocument/2006/relationships" id="258" r:id="Ra0ddae5f8e8c4c34"/>
    <p:sldId xmlns:r="http://schemas.openxmlformats.org/officeDocument/2006/relationships" id="259" r:id="R9b08f30d89b046e2"/>
    <p:sldId xmlns:r="http://schemas.openxmlformats.org/officeDocument/2006/relationships" id="260" r:id="R08aa5fe4928b4057"/>
    <p:sldId xmlns:r="http://schemas.openxmlformats.org/officeDocument/2006/relationships" id="261" r:id="R5a950d760c6a4d77"/>
    <p:sldId xmlns:r="http://schemas.openxmlformats.org/officeDocument/2006/relationships" id="262" r:id="R4249264e1427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d876d52ea4ead" /><Relationship Type="http://schemas.openxmlformats.org/officeDocument/2006/relationships/slide" Target="/ppt/slides/slide1.xml" Id="R34c9cd789b0c4c91" /><Relationship Type="http://schemas.openxmlformats.org/officeDocument/2006/relationships/slide" Target="/ppt/slides/slide2.xml" Id="R3d51135c4a254b6d" /><Relationship Type="http://schemas.openxmlformats.org/officeDocument/2006/relationships/slide" Target="/ppt/slides/slide3.xml" Id="Ra0ddae5f8e8c4c34" /><Relationship Type="http://schemas.openxmlformats.org/officeDocument/2006/relationships/slide" Target="/ppt/slides/slide4.xml" Id="R9b08f30d89b046e2" /><Relationship Type="http://schemas.openxmlformats.org/officeDocument/2006/relationships/slide" Target="/ppt/slides/slide5.xml" Id="R08aa5fe4928b4057" /><Relationship Type="http://schemas.openxmlformats.org/officeDocument/2006/relationships/slide" Target="/ppt/slides/slide6.xml" Id="R5a950d760c6a4d77" /><Relationship Type="http://schemas.openxmlformats.org/officeDocument/2006/relationships/slide" Target="/ppt/slides/slide7.xml" Id="R4249264e1427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afe0637a9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38906d56548ad" /><Relationship Type="http://schemas.openxmlformats.org/officeDocument/2006/relationships/theme" Target="/ppt/slideMasters/theme/theme1.xml" Id="R65518c6d26e6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38906d565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b76a4742d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f59bae9d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8d8c2ab7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3b10cbb11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b35c19ae2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9ad99177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a2665164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