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3ab370c9e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a2a4f3e2640f3"/>
  </p:sldMasterIdLst>
  <p:sldIdLst>
    <p:sldId xmlns:r="http://schemas.openxmlformats.org/officeDocument/2006/relationships" id="256" r:id="R4f1a292c14a34f2c"/>
    <p:sldId xmlns:r="http://schemas.openxmlformats.org/officeDocument/2006/relationships" id="257" r:id="Rc3076b8dfb52468a"/>
    <p:sldId xmlns:r="http://schemas.openxmlformats.org/officeDocument/2006/relationships" id="258" r:id="Rb4e4ac0de5494d30"/>
    <p:sldId xmlns:r="http://schemas.openxmlformats.org/officeDocument/2006/relationships" id="259" r:id="R03aa72f7b0c14bad"/>
    <p:sldId xmlns:r="http://schemas.openxmlformats.org/officeDocument/2006/relationships" id="260" r:id="Re3fdda47992743f6"/>
    <p:sldId xmlns:r="http://schemas.openxmlformats.org/officeDocument/2006/relationships" id="261" r:id="R9cb567203cfe4d6d"/>
    <p:sldId xmlns:r="http://schemas.openxmlformats.org/officeDocument/2006/relationships" id="262" r:id="R4049080c7aa6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a2a4f3e2640f3" /><Relationship Type="http://schemas.openxmlformats.org/officeDocument/2006/relationships/slide" Target="/ppt/slides/slide1.xml" Id="R4f1a292c14a34f2c" /><Relationship Type="http://schemas.openxmlformats.org/officeDocument/2006/relationships/slide" Target="/ppt/slides/slide2.xml" Id="Rc3076b8dfb52468a" /><Relationship Type="http://schemas.openxmlformats.org/officeDocument/2006/relationships/slide" Target="/ppt/slides/slide3.xml" Id="Rb4e4ac0de5494d30" /><Relationship Type="http://schemas.openxmlformats.org/officeDocument/2006/relationships/slide" Target="/ppt/slides/slide4.xml" Id="R03aa72f7b0c14bad" /><Relationship Type="http://schemas.openxmlformats.org/officeDocument/2006/relationships/slide" Target="/ppt/slides/slide5.xml" Id="Re3fdda47992743f6" /><Relationship Type="http://schemas.openxmlformats.org/officeDocument/2006/relationships/slide" Target="/ppt/slides/slide6.xml" Id="R9cb567203cfe4d6d" /><Relationship Type="http://schemas.openxmlformats.org/officeDocument/2006/relationships/slide" Target="/ppt/slides/slide7.xml" Id="R4049080c7aa6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64219cba4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08628fc943e1" /><Relationship Type="http://schemas.openxmlformats.org/officeDocument/2006/relationships/theme" Target="/ppt/slideMasters/theme/theme1.xml" Id="R8e3aa361be4b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b08628fc9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d44ac7d79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f860ae20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be3b7f8b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6487333b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c9d65894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003706f6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00b6dff4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RÅDGIVNING AS ble etablert [år] og holder til i Innvik.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14 879 263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15 037 518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AAGE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6793 Innvik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988 035 661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RÅDGIVNING AS</a:t>
            </a:r>
          </a:p>
        </p:txBody>
      </p:sp>
    </p:spTree>
  </p:cSld>
  <p:clrMapOvr>
    <a:masterClrMapping xmlns:a="http://schemas.openxmlformats.org/drawingml/2006/main"/>
  </p:clrMapOvr>
</p:sld>
</file>