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de21309b0e40b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3fffcff0a8498d"/>
  </p:sldMasterIdLst>
  <p:sldIdLst>
    <p:sldId xmlns:r="http://schemas.openxmlformats.org/officeDocument/2006/relationships" id="256" r:id="R726bf0eddd7a4cd0"/>
    <p:sldId xmlns:r="http://schemas.openxmlformats.org/officeDocument/2006/relationships" id="257" r:id="R641e161c6ad84cbf"/>
    <p:sldId xmlns:r="http://schemas.openxmlformats.org/officeDocument/2006/relationships" id="258" r:id="Rc236d3f7ab0d48b9"/>
    <p:sldId xmlns:r="http://schemas.openxmlformats.org/officeDocument/2006/relationships" id="259" r:id="R674cafc068ee4c15"/>
    <p:sldId xmlns:r="http://schemas.openxmlformats.org/officeDocument/2006/relationships" id="260" r:id="R00c3acd7c0714bb9"/>
    <p:sldId xmlns:r="http://schemas.openxmlformats.org/officeDocument/2006/relationships" id="261" r:id="R2a96058ac51545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3fffcff0a8498d" /><Relationship Type="http://schemas.openxmlformats.org/officeDocument/2006/relationships/slide" Target="/ppt/slides/slide1.xml" Id="R726bf0eddd7a4cd0" /><Relationship Type="http://schemas.openxmlformats.org/officeDocument/2006/relationships/slide" Target="/ppt/slides/slide2.xml" Id="R641e161c6ad84cbf" /><Relationship Type="http://schemas.openxmlformats.org/officeDocument/2006/relationships/slide" Target="/ppt/slides/slide3.xml" Id="Rc236d3f7ab0d48b9" /><Relationship Type="http://schemas.openxmlformats.org/officeDocument/2006/relationships/slide" Target="/ppt/slides/slide4.xml" Id="R674cafc068ee4c15" /><Relationship Type="http://schemas.openxmlformats.org/officeDocument/2006/relationships/slide" Target="/ppt/slides/slide5.xml" Id="R00c3acd7c0714bb9" /><Relationship Type="http://schemas.openxmlformats.org/officeDocument/2006/relationships/slide" Target="/ppt/slides/slide6.xml" Id="R2a96058ac51545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aaeb4406e544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cbb80a5fc4f7c" /><Relationship Type="http://schemas.openxmlformats.org/officeDocument/2006/relationships/theme" Target="/ppt/slideMasters/theme/theme1.xml" Id="Rcadb7dcdcb0b466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0cbb80a5fc4f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7c99999c444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c13e22dc5841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19784d3b545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09371d7be49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fe51ef8e2b49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834eb242745d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REVISJONSFIRMAET HOTVEDT &amp; 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Langgate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3126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37 96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www.hotvedtco.no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988 041 378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REVISJONSFIRMAET HOTVEDT &amp; CO AS</a:t>
            </a:r>
          </a:p>
        </p:txBody>
      </p:sp>
    </p:spTree>
  </p:cSld>
  <p:clrMapOvr>
    <a:masterClrMapping xmlns:a="http://schemas.openxmlformats.org/drawingml/2006/main"/>
  </p:clrMapOvr>
</p:sld>
</file>