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266108b544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ba4b41e1a45ac"/>
  </p:sldMasterIdLst>
  <p:sldIdLst>
    <p:sldId xmlns:r="http://schemas.openxmlformats.org/officeDocument/2006/relationships" id="256" r:id="Rccfe548e68954349"/>
    <p:sldId xmlns:r="http://schemas.openxmlformats.org/officeDocument/2006/relationships" id="257" r:id="R406d753ccb404ce0"/>
    <p:sldId xmlns:r="http://schemas.openxmlformats.org/officeDocument/2006/relationships" id="258" r:id="R52f162943ebf4243"/>
    <p:sldId xmlns:r="http://schemas.openxmlformats.org/officeDocument/2006/relationships" id="259" r:id="R13e23d115d804c15"/>
    <p:sldId xmlns:r="http://schemas.openxmlformats.org/officeDocument/2006/relationships" id="260" r:id="R714b885cb7c14c97"/>
    <p:sldId xmlns:r="http://schemas.openxmlformats.org/officeDocument/2006/relationships" id="261" r:id="Rc8aa589fadca4ac6"/>
    <p:sldId xmlns:r="http://schemas.openxmlformats.org/officeDocument/2006/relationships" id="262" r:id="R9d1291d6ddde40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ba4b41e1a45ac" /><Relationship Type="http://schemas.openxmlformats.org/officeDocument/2006/relationships/slide" Target="/ppt/slides/slide1.xml" Id="Rccfe548e68954349" /><Relationship Type="http://schemas.openxmlformats.org/officeDocument/2006/relationships/slide" Target="/ppt/slides/slide2.xml" Id="R406d753ccb404ce0" /><Relationship Type="http://schemas.openxmlformats.org/officeDocument/2006/relationships/slide" Target="/ppt/slides/slide3.xml" Id="R52f162943ebf4243" /><Relationship Type="http://schemas.openxmlformats.org/officeDocument/2006/relationships/slide" Target="/ppt/slides/slide4.xml" Id="R13e23d115d804c15" /><Relationship Type="http://schemas.openxmlformats.org/officeDocument/2006/relationships/slide" Target="/ppt/slides/slide5.xml" Id="R714b885cb7c14c97" /><Relationship Type="http://schemas.openxmlformats.org/officeDocument/2006/relationships/slide" Target="/ppt/slides/slide6.xml" Id="Rc8aa589fadca4ac6" /><Relationship Type="http://schemas.openxmlformats.org/officeDocument/2006/relationships/slide" Target="/ppt/slides/slide7.xml" Id="R9d1291d6ddde40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157d45f28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2c51712994f14" /><Relationship Type="http://schemas.openxmlformats.org/officeDocument/2006/relationships/theme" Target="/ppt/slideMasters/theme/theme1.xml" Id="R1d133aa718c6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d2c5171299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b294ae176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5f8f8fa45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a57c9fb53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fcd7b06bc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feefcdc746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39ba7359648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b0b43e827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KJERSTI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 FREDRIK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HIRGUM THOMAS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