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4a76470daa46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13a233e0644222"/>
  </p:sldMasterIdLst>
  <p:sldIdLst>
    <p:sldId xmlns:r="http://schemas.openxmlformats.org/officeDocument/2006/relationships" id="256" r:id="R4857b5673ac44d56"/>
    <p:sldId xmlns:r="http://schemas.openxmlformats.org/officeDocument/2006/relationships" id="257" r:id="Rc0d1e831b3c2461d"/>
    <p:sldId xmlns:r="http://schemas.openxmlformats.org/officeDocument/2006/relationships" id="258" r:id="Rc3c3d86986d84645"/>
    <p:sldId xmlns:r="http://schemas.openxmlformats.org/officeDocument/2006/relationships" id="259" r:id="Rd4400cf04052406d"/>
    <p:sldId xmlns:r="http://schemas.openxmlformats.org/officeDocument/2006/relationships" id="260" r:id="R546751a0edcd4c52"/>
    <p:sldId xmlns:r="http://schemas.openxmlformats.org/officeDocument/2006/relationships" id="261" r:id="Rd5ce00e352cd4e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3a233e0644222" /><Relationship Type="http://schemas.openxmlformats.org/officeDocument/2006/relationships/slide" Target="/ppt/slides/slide1.xml" Id="R4857b5673ac44d56" /><Relationship Type="http://schemas.openxmlformats.org/officeDocument/2006/relationships/slide" Target="/ppt/slides/slide2.xml" Id="Rc0d1e831b3c2461d" /><Relationship Type="http://schemas.openxmlformats.org/officeDocument/2006/relationships/slide" Target="/ppt/slides/slide3.xml" Id="Rc3c3d86986d84645" /><Relationship Type="http://schemas.openxmlformats.org/officeDocument/2006/relationships/slide" Target="/ppt/slides/slide4.xml" Id="Rd4400cf04052406d" /><Relationship Type="http://schemas.openxmlformats.org/officeDocument/2006/relationships/slide" Target="/ppt/slides/slide5.xml" Id="R546751a0edcd4c52" /><Relationship Type="http://schemas.openxmlformats.org/officeDocument/2006/relationships/slide" Target="/ppt/slides/slide6.xml" Id="Rd5ce00e352cd4e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2d18eead1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6459cb29c412f" /><Relationship Type="http://schemas.openxmlformats.org/officeDocument/2006/relationships/theme" Target="/ppt/slideMasters/theme/theme1.xml" Id="R08637d8c16c940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b6459cb29c41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7e9e81597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36da94fdf44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37cfcbf3445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91d6cc0644c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32e87d13d4e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6695631c848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INGERS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INGERS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KLØKSTAD INGER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INGERS INVEST AS</a:t>
            </a:r>
          </a:p>
        </p:txBody>
      </p:sp>
    </p:spTree>
  </p:cSld>
  <p:clrMapOvr>
    <a:masterClrMapping xmlns:a="http://schemas.openxmlformats.org/drawingml/2006/main"/>
  </p:clrMapOvr>
</p:sld>
</file>