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4b784b6c7d43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37913d63bf4122"/>
  </p:sldMasterIdLst>
  <p:sldIdLst>
    <p:sldId xmlns:r="http://schemas.openxmlformats.org/officeDocument/2006/relationships" id="256" r:id="R3fa86f7bcc084a77"/>
    <p:sldId xmlns:r="http://schemas.openxmlformats.org/officeDocument/2006/relationships" id="257" r:id="R1370cc598a884068"/>
    <p:sldId xmlns:r="http://schemas.openxmlformats.org/officeDocument/2006/relationships" id="258" r:id="R77c3e064550043f7"/>
    <p:sldId xmlns:r="http://schemas.openxmlformats.org/officeDocument/2006/relationships" id="259" r:id="R87faac11ad0146bc"/>
    <p:sldId xmlns:r="http://schemas.openxmlformats.org/officeDocument/2006/relationships" id="260" r:id="Rbb0dc7af2d8440a9"/>
    <p:sldId xmlns:r="http://schemas.openxmlformats.org/officeDocument/2006/relationships" id="261" r:id="Rb97743680646493f"/>
    <p:sldId xmlns:r="http://schemas.openxmlformats.org/officeDocument/2006/relationships" id="262" r:id="R48c56c10b5cf47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37913d63bf4122" /><Relationship Type="http://schemas.openxmlformats.org/officeDocument/2006/relationships/slide" Target="/ppt/slides/slide1.xml" Id="R3fa86f7bcc084a77" /><Relationship Type="http://schemas.openxmlformats.org/officeDocument/2006/relationships/slide" Target="/ppt/slides/slide2.xml" Id="R1370cc598a884068" /><Relationship Type="http://schemas.openxmlformats.org/officeDocument/2006/relationships/slide" Target="/ppt/slides/slide3.xml" Id="R77c3e064550043f7" /><Relationship Type="http://schemas.openxmlformats.org/officeDocument/2006/relationships/slide" Target="/ppt/slides/slide4.xml" Id="R87faac11ad0146bc" /><Relationship Type="http://schemas.openxmlformats.org/officeDocument/2006/relationships/slide" Target="/ppt/slides/slide5.xml" Id="Rbb0dc7af2d8440a9" /><Relationship Type="http://schemas.openxmlformats.org/officeDocument/2006/relationships/slide" Target="/ppt/slides/slide6.xml" Id="Rb97743680646493f" /><Relationship Type="http://schemas.openxmlformats.org/officeDocument/2006/relationships/slide" Target="/ppt/slides/slide7.xml" Id="R48c56c10b5cf47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2fa555b5b04d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c76ff073d46c6" /><Relationship Type="http://schemas.openxmlformats.org/officeDocument/2006/relationships/theme" Target="/ppt/slideMasters/theme/theme1.xml" Id="R8ac20dc6589846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2c76ff073d46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025b4947b4d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893fc6ab44e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5df38a0c541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2804e019545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be734095548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5869835874d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33d19523a40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SKRETTING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SKRETTING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SKRETTING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SKRETTING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SKRETTING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SKRETTING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12 254 926 000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706 777 000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612 791 000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1 821 775 000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7 292 787 000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SKRETTING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NUTRECO INTERNATIONAL BV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SKRETTING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Sjøhagen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81 52 13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post@skretting.no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www.skretting.com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988 044 113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SKRETTING AS</a:t>
            </a:r>
          </a:p>
        </p:txBody>
      </p:sp>
    </p:spTree>
  </p:cSld>
  <p:clrMapOvr>
    <a:masterClrMapping xmlns:a="http://schemas.openxmlformats.org/drawingml/2006/main"/>
  </p:clrMapOvr>
</p:sld>
</file>