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75b955e15d46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e086c8e0c94cd4"/>
  </p:sldMasterIdLst>
  <p:sldIdLst>
    <p:sldId xmlns:r="http://schemas.openxmlformats.org/officeDocument/2006/relationships" id="256" r:id="Rce8cdd197e064d45"/>
    <p:sldId xmlns:r="http://schemas.openxmlformats.org/officeDocument/2006/relationships" id="257" r:id="R4baa9dfe17f64355"/>
    <p:sldId xmlns:r="http://schemas.openxmlformats.org/officeDocument/2006/relationships" id="258" r:id="Rd1e3b6f53a274bd0"/>
    <p:sldId xmlns:r="http://schemas.openxmlformats.org/officeDocument/2006/relationships" id="259" r:id="R904c89682a504ca6"/>
    <p:sldId xmlns:r="http://schemas.openxmlformats.org/officeDocument/2006/relationships" id="260" r:id="R2bc0720e6767423a"/>
    <p:sldId xmlns:r="http://schemas.openxmlformats.org/officeDocument/2006/relationships" id="261" r:id="Rd43425b3384d42ba"/>
    <p:sldId xmlns:r="http://schemas.openxmlformats.org/officeDocument/2006/relationships" id="262" r:id="R6ab3662f6aa043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e086c8e0c94cd4" /><Relationship Type="http://schemas.openxmlformats.org/officeDocument/2006/relationships/slide" Target="/ppt/slides/slide1.xml" Id="Rce8cdd197e064d45" /><Relationship Type="http://schemas.openxmlformats.org/officeDocument/2006/relationships/slide" Target="/ppt/slides/slide2.xml" Id="R4baa9dfe17f64355" /><Relationship Type="http://schemas.openxmlformats.org/officeDocument/2006/relationships/slide" Target="/ppt/slides/slide3.xml" Id="Rd1e3b6f53a274bd0" /><Relationship Type="http://schemas.openxmlformats.org/officeDocument/2006/relationships/slide" Target="/ppt/slides/slide4.xml" Id="R904c89682a504ca6" /><Relationship Type="http://schemas.openxmlformats.org/officeDocument/2006/relationships/slide" Target="/ppt/slides/slide5.xml" Id="R2bc0720e6767423a" /><Relationship Type="http://schemas.openxmlformats.org/officeDocument/2006/relationships/slide" Target="/ppt/slides/slide6.xml" Id="Rd43425b3384d42ba" /><Relationship Type="http://schemas.openxmlformats.org/officeDocument/2006/relationships/slide" Target="/ppt/slides/slide7.xml" Id="R6ab3662f6aa043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e94d40ae642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b67bc7e414b5b" /><Relationship Type="http://schemas.openxmlformats.org/officeDocument/2006/relationships/theme" Target="/ppt/slideMasters/theme/theme1.xml" Id="Rc206525ea926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b67bc7e414b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6b36e1a7447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393978e1943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6741ab2dd49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9437eb7f54d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0082808e34d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87b2d05b24e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15b28c7284f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PREFI AS ble etablert [år] og holder til i Andebu.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1 871 176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AASENDEN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AASENDEN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Moreneveien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3158 Andebu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43 80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trond@vegger.no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988 060 038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PREFI AS</a:t>
            </a:r>
          </a:p>
        </p:txBody>
      </p:sp>
    </p:spTree>
  </p:cSld>
  <p:clrMapOvr>
    <a:masterClrMapping xmlns:a="http://schemas.openxmlformats.org/drawingml/2006/main"/>
  </p:clrMapOvr>
</p:sld>
</file>