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7d50dd5bb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aebf5c4f94758"/>
  </p:sldMasterIdLst>
  <p:sldIdLst>
    <p:sldId xmlns:r="http://schemas.openxmlformats.org/officeDocument/2006/relationships" id="256" r:id="R3337763d05db4849"/>
    <p:sldId xmlns:r="http://schemas.openxmlformats.org/officeDocument/2006/relationships" id="257" r:id="R8570c35ead8448de"/>
    <p:sldId xmlns:r="http://schemas.openxmlformats.org/officeDocument/2006/relationships" id="258" r:id="Rc8cb57b2353442ec"/>
    <p:sldId xmlns:r="http://schemas.openxmlformats.org/officeDocument/2006/relationships" id="259" r:id="Re7a4fd8fbda34c27"/>
    <p:sldId xmlns:r="http://schemas.openxmlformats.org/officeDocument/2006/relationships" id="260" r:id="Re45a4fcb8f9b4a22"/>
    <p:sldId xmlns:r="http://schemas.openxmlformats.org/officeDocument/2006/relationships" id="261" r:id="Rb22e0b693a974bb3"/>
    <p:sldId xmlns:r="http://schemas.openxmlformats.org/officeDocument/2006/relationships" id="262" r:id="R5c02c20702f3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aebf5c4f94758" /><Relationship Type="http://schemas.openxmlformats.org/officeDocument/2006/relationships/slide" Target="/ppt/slides/slide1.xml" Id="R3337763d05db4849" /><Relationship Type="http://schemas.openxmlformats.org/officeDocument/2006/relationships/slide" Target="/ppt/slides/slide2.xml" Id="R8570c35ead8448de" /><Relationship Type="http://schemas.openxmlformats.org/officeDocument/2006/relationships/slide" Target="/ppt/slides/slide3.xml" Id="Rc8cb57b2353442ec" /><Relationship Type="http://schemas.openxmlformats.org/officeDocument/2006/relationships/slide" Target="/ppt/slides/slide4.xml" Id="Re7a4fd8fbda34c27" /><Relationship Type="http://schemas.openxmlformats.org/officeDocument/2006/relationships/slide" Target="/ppt/slides/slide5.xml" Id="Re45a4fcb8f9b4a22" /><Relationship Type="http://schemas.openxmlformats.org/officeDocument/2006/relationships/slide" Target="/ppt/slides/slide6.xml" Id="Rb22e0b693a974bb3" /><Relationship Type="http://schemas.openxmlformats.org/officeDocument/2006/relationships/slide" Target="/ppt/slides/slide7.xml" Id="R5c02c20702f3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486d53122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6da7d4044d7c" /><Relationship Type="http://schemas.openxmlformats.org/officeDocument/2006/relationships/theme" Target="/ppt/slideMasters/theme/theme1.xml" Id="R476e16d03eba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c6da7d404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4ebe9c37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420c9948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2e3de3d47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a38ea9cde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b120600f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a12b0fdc0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d5f437543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INGVAR KJELLSTRÖM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