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881ed85c044d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a9074b6df3447f"/>
  </p:sldMasterIdLst>
  <p:sldIdLst>
    <p:sldId xmlns:r="http://schemas.openxmlformats.org/officeDocument/2006/relationships" id="256" r:id="Rf7235748d2fc45d7"/>
    <p:sldId xmlns:r="http://schemas.openxmlformats.org/officeDocument/2006/relationships" id="257" r:id="R765d2b6d7d39431a"/>
    <p:sldId xmlns:r="http://schemas.openxmlformats.org/officeDocument/2006/relationships" id="258" r:id="Rae7e0d9ddd4e4a88"/>
    <p:sldId xmlns:r="http://schemas.openxmlformats.org/officeDocument/2006/relationships" id="259" r:id="R96c9db1efa434059"/>
    <p:sldId xmlns:r="http://schemas.openxmlformats.org/officeDocument/2006/relationships" id="260" r:id="R38cad8bff9314a59"/>
    <p:sldId xmlns:r="http://schemas.openxmlformats.org/officeDocument/2006/relationships" id="261" r:id="Rd4630b347a834d0c"/>
    <p:sldId xmlns:r="http://schemas.openxmlformats.org/officeDocument/2006/relationships" id="262" r:id="R754342a32ecc40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a9074b6df3447f" /><Relationship Type="http://schemas.openxmlformats.org/officeDocument/2006/relationships/slide" Target="/ppt/slides/slide1.xml" Id="Rf7235748d2fc45d7" /><Relationship Type="http://schemas.openxmlformats.org/officeDocument/2006/relationships/slide" Target="/ppt/slides/slide2.xml" Id="R765d2b6d7d39431a" /><Relationship Type="http://schemas.openxmlformats.org/officeDocument/2006/relationships/slide" Target="/ppt/slides/slide3.xml" Id="Rae7e0d9ddd4e4a88" /><Relationship Type="http://schemas.openxmlformats.org/officeDocument/2006/relationships/slide" Target="/ppt/slides/slide4.xml" Id="R96c9db1efa434059" /><Relationship Type="http://schemas.openxmlformats.org/officeDocument/2006/relationships/slide" Target="/ppt/slides/slide5.xml" Id="R38cad8bff9314a59" /><Relationship Type="http://schemas.openxmlformats.org/officeDocument/2006/relationships/slide" Target="/ppt/slides/slide6.xml" Id="Rd4630b347a834d0c" /><Relationship Type="http://schemas.openxmlformats.org/officeDocument/2006/relationships/slide" Target="/ppt/slides/slide7.xml" Id="R754342a32ecc40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45d6e9f36148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7bddfccaa04654" /><Relationship Type="http://schemas.openxmlformats.org/officeDocument/2006/relationships/theme" Target="/ppt/slideMasters/theme/theme1.xml" Id="Rce77d194891047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7bddfccaa046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ce79ddbd3443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fa81dbdef04e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2cb27098ec49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97a821538a48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0f1cf0ddf840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740d24b52841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7635e8708f4e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 NORSK BILUTLEIE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 NORSK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 NORSK BILUTLEIE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 NORSK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 NORSK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 NORSK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54 780 761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8 156 896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5 192 711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3 150 943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47 375 786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 NORSK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NP BODØ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 NORSK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Påls vei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8008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54 10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988 076 988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 NORSK BILUTLEIE AS</a:t>
            </a:r>
          </a:p>
        </p:txBody>
      </p:sp>
    </p:spTree>
  </p:cSld>
  <p:clrMapOvr>
    <a:masterClrMapping xmlns:a="http://schemas.openxmlformats.org/drawingml/2006/main"/>
  </p:clrMapOvr>
</p:sld>
</file>