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2c9488773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5f32c81d44c43"/>
  </p:sldMasterIdLst>
  <p:sldIdLst>
    <p:sldId xmlns:r="http://schemas.openxmlformats.org/officeDocument/2006/relationships" id="256" r:id="R04eea359953a4d56"/>
    <p:sldId xmlns:r="http://schemas.openxmlformats.org/officeDocument/2006/relationships" id="257" r:id="R017de34c8748497e"/>
    <p:sldId xmlns:r="http://schemas.openxmlformats.org/officeDocument/2006/relationships" id="258" r:id="Rcffe22f13c82456e"/>
    <p:sldId xmlns:r="http://schemas.openxmlformats.org/officeDocument/2006/relationships" id="259" r:id="R88cbce9d6a144b74"/>
    <p:sldId xmlns:r="http://schemas.openxmlformats.org/officeDocument/2006/relationships" id="260" r:id="Ra52e0b494f524069"/>
    <p:sldId xmlns:r="http://schemas.openxmlformats.org/officeDocument/2006/relationships" id="261" r:id="R9d9d9ae358c649f3"/>
    <p:sldId xmlns:r="http://schemas.openxmlformats.org/officeDocument/2006/relationships" id="262" r:id="Rd2c997194c8f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5f32c81d44c43" /><Relationship Type="http://schemas.openxmlformats.org/officeDocument/2006/relationships/slide" Target="/ppt/slides/slide1.xml" Id="R04eea359953a4d56" /><Relationship Type="http://schemas.openxmlformats.org/officeDocument/2006/relationships/slide" Target="/ppt/slides/slide2.xml" Id="R017de34c8748497e" /><Relationship Type="http://schemas.openxmlformats.org/officeDocument/2006/relationships/slide" Target="/ppt/slides/slide3.xml" Id="Rcffe22f13c82456e" /><Relationship Type="http://schemas.openxmlformats.org/officeDocument/2006/relationships/slide" Target="/ppt/slides/slide4.xml" Id="R88cbce9d6a144b74" /><Relationship Type="http://schemas.openxmlformats.org/officeDocument/2006/relationships/slide" Target="/ppt/slides/slide5.xml" Id="Ra52e0b494f524069" /><Relationship Type="http://schemas.openxmlformats.org/officeDocument/2006/relationships/slide" Target="/ppt/slides/slide6.xml" Id="R9d9d9ae358c649f3" /><Relationship Type="http://schemas.openxmlformats.org/officeDocument/2006/relationships/slide" Target="/ppt/slides/slide7.xml" Id="Rd2c997194c8f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aafba218c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ac01f3ffe43bf" /><Relationship Type="http://schemas.openxmlformats.org/officeDocument/2006/relationships/theme" Target="/ppt/slideMasters/theme/theme1.xml" Id="Rf00c38a10e14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ac01f3ffe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70e9fe73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e868483e4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2f4ae0f1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5cb844adf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d10c822a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bcb6241b41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6a003130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