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9197919d7843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937023d36b4091"/>
  </p:sldMasterIdLst>
  <p:sldIdLst>
    <p:sldId xmlns:r="http://schemas.openxmlformats.org/officeDocument/2006/relationships" id="256" r:id="R540dbfcad4f549a4"/>
    <p:sldId xmlns:r="http://schemas.openxmlformats.org/officeDocument/2006/relationships" id="257" r:id="R5bff4ae5bb09420c"/>
    <p:sldId xmlns:r="http://schemas.openxmlformats.org/officeDocument/2006/relationships" id="258" r:id="R82e820ff6505488a"/>
    <p:sldId xmlns:r="http://schemas.openxmlformats.org/officeDocument/2006/relationships" id="259" r:id="R18020b368a154be7"/>
    <p:sldId xmlns:r="http://schemas.openxmlformats.org/officeDocument/2006/relationships" id="260" r:id="R5c813a5028634be4"/>
    <p:sldId xmlns:r="http://schemas.openxmlformats.org/officeDocument/2006/relationships" id="261" r:id="R1f264d3497b641e8"/>
    <p:sldId xmlns:r="http://schemas.openxmlformats.org/officeDocument/2006/relationships" id="262" r:id="R55779fe4f4224b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37023d36b4091" /><Relationship Type="http://schemas.openxmlformats.org/officeDocument/2006/relationships/slide" Target="/ppt/slides/slide1.xml" Id="R540dbfcad4f549a4" /><Relationship Type="http://schemas.openxmlformats.org/officeDocument/2006/relationships/slide" Target="/ppt/slides/slide2.xml" Id="R5bff4ae5bb09420c" /><Relationship Type="http://schemas.openxmlformats.org/officeDocument/2006/relationships/slide" Target="/ppt/slides/slide3.xml" Id="R82e820ff6505488a" /><Relationship Type="http://schemas.openxmlformats.org/officeDocument/2006/relationships/slide" Target="/ppt/slides/slide4.xml" Id="R18020b368a154be7" /><Relationship Type="http://schemas.openxmlformats.org/officeDocument/2006/relationships/slide" Target="/ppt/slides/slide5.xml" Id="R5c813a5028634be4" /><Relationship Type="http://schemas.openxmlformats.org/officeDocument/2006/relationships/slide" Target="/ppt/slides/slide6.xml" Id="R1f264d3497b641e8" /><Relationship Type="http://schemas.openxmlformats.org/officeDocument/2006/relationships/slide" Target="/ppt/slides/slide7.xml" Id="R55779fe4f4224b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7741e09ab49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1b5c78e1547f0" /><Relationship Type="http://schemas.openxmlformats.org/officeDocument/2006/relationships/theme" Target="/ppt/slideMasters/theme/theme1.xml" Id="R06f46e85a4f0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31b5c78e15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d4409f562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4e3d4209a44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94a569bab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4aeab66ff43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df35101ba41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bcfb6f98948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b81484b23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ALTA STRAND CAMPING &amp; APARTMENT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 STRAND CAMPING &amp; APARTMENT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7 367 270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2 460 749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983 978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9 710 916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27 700 988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FOLKE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Tøllefsvei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43 40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988 084 530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STRAND CAMPING &amp; APARTMENT AS</a:t>
            </a:r>
          </a:p>
        </p:txBody>
      </p:sp>
    </p:spTree>
  </p:cSld>
  <p:clrMapOvr>
    <a:masterClrMapping xmlns:a="http://schemas.openxmlformats.org/drawingml/2006/main"/>
  </p:clrMapOvr>
</p:sld>
</file>