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c47faed4f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a8a7f425b4483"/>
  </p:sldMasterIdLst>
  <p:sldIdLst>
    <p:sldId xmlns:r="http://schemas.openxmlformats.org/officeDocument/2006/relationships" id="256" r:id="R18bf8dcb8ebe42e1"/>
    <p:sldId xmlns:r="http://schemas.openxmlformats.org/officeDocument/2006/relationships" id="257" r:id="R2a0d0e1bac9b451a"/>
    <p:sldId xmlns:r="http://schemas.openxmlformats.org/officeDocument/2006/relationships" id="258" r:id="Rdc901b78ecc64016"/>
    <p:sldId xmlns:r="http://schemas.openxmlformats.org/officeDocument/2006/relationships" id="259" r:id="R92b184f4a8464586"/>
    <p:sldId xmlns:r="http://schemas.openxmlformats.org/officeDocument/2006/relationships" id="260" r:id="R180d2067e98a4301"/>
    <p:sldId xmlns:r="http://schemas.openxmlformats.org/officeDocument/2006/relationships" id="261" r:id="R7bca3f94b9384595"/>
    <p:sldId xmlns:r="http://schemas.openxmlformats.org/officeDocument/2006/relationships" id="262" r:id="Rb48e163e35ac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a8a7f425b4483" /><Relationship Type="http://schemas.openxmlformats.org/officeDocument/2006/relationships/slide" Target="/ppt/slides/slide1.xml" Id="R18bf8dcb8ebe42e1" /><Relationship Type="http://schemas.openxmlformats.org/officeDocument/2006/relationships/slide" Target="/ppt/slides/slide2.xml" Id="R2a0d0e1bac9b451a" /><Relationship Type="http://schemas.openxmlformats.org/officeDocument/2006/relationships/slide" Target="/ppt/slides/slide3.xml" Id="Rdc901b78ecc64016" /><Relationship Type="http://schemas.openxmlformats.org/officeDocument/2006/relationships/slide" Target="/ppt/slides/slide4.xml" Id="R92b184f4a8464586" /><Relationship Type="http://schemas.openxmlformats.org/officeDocument/2006/relationships/slide" Target="/ppt/slides/slide5.xml" Id="R180d2067e98a4301" /><Relationship Type="http://schemas.openxmlformats.org/officeDocument/2006/relationships/slide" Target="/ppt/slides/slide6.xml" Id="R7bca3f94b9384595" /><Relationship Type="http://schemas.openxmlformats.org/officeDocument/2006/relationships/slide" Target="/ppt/slides/slide7.xml" Id="Rb48e163e35ac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6a48aa5d5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0dda77d35435e" /><Relationship Type="http://schemas.openxmlformats.org/officeDocument/2006/relationships/theme" Target="/ppt/slideMasters/theme/theme1.xml" Id="Rcc18043a7865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0dda77d35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3438366bd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671348eac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d26ea3062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734082602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673be5cd44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3ab1524c4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f21653eec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VARGTASS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VARGTASS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57 337 063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BROKKE INGAR  –  94,6 %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BROKKE BJØRG E ROMSAAS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Einerhaugveien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