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1f556f8ac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551ff706f4507"/>
  </p:sldMasterIdLst>
  <p:sldIdLst>
    <p:sldId xmlns:r="http://schemas.openxmlformats.org/officeDocument/2006/relationships" id="256" r:id="R6023bad06d3f4372"/>
    <p:sldId xmlns:r="http://schemas.openxmlformats.org/officeDocument/2006/relationships" id="257" r:id="Re850a816057140f9"/>
    <p:sldId xmlns:r="http://schemas.openxmlformats.org/officeDocument/2006/relationships" id="258" r:id="Rbf501524e62147b1"/>
    <p:sldId xmlns:r="http://schemas.openxmlformats.org/officeDocument/2006/relationships" id="259" r:id="R91018daa60114231"/>
    <p:sldId xmlns:r="http://schemas.openxmlformats.org/officeDocument/2006/relationships" id="260" r:id="R96e4dd8082f544f3"/>
    <p:sldId xmlns:r="http://schemas.openxmlformats.org/officeDocument/2006/relationships" id="261" r:id="Rda33979a0e4945a4"/>
    <p:sldId xmlns:r="http://schemas.openxmlformats.org/officeDocument/2006/relationships" id="262" r:id="R9d12c70fb0d8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551ff706f4507" /><Relationship Type="http://schemas.openxmlformats.org/officeDocument/2006/relationships/slide" Target="/ppt/slides/slide1.xml" Id="R6023bad06d3f4372" /><Relationship Type="http://schemas.openxmlformats.org/officeDocument/2006/relationships/slide" Target="/ppt/slides/slide2.xml" Id="Re850a816057140f9" /><Relationship Type="http://schemas.openxmlformats.org/officeDocument/2006/relationships/slide" Target="/ppt/slides/slide3.xml" Id="Rbf501524e62147b1" /><Relationship Type="http://schemas.openxmlformats.org/officeDocument/2006/relationships/slide" Target="/ppt/slides/slide4.xml" Id="R91018daa60114231" /><Relationship Type="http://schemas.openxmlformats.org/officeDocument/2006/relationships/slide" Target="/ppt/slides/slide5.xml" Id="R96e4dd8082f544f3" /><Relationship Type="http://schemas.openxmlformats.org/officeDocument/2006/relationships/slide" Target="/ppt/slides/slide6.xml" Id="Rda33979a0e4945a4" /><Relationship Type="http://schemas.openxmlformats.org/officeDocument/2006/relationships/slide" Target="/ppt/slides/slide7.xml" Id="R9d12c70fb0d8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d439b2f91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1cda8b4ca4daf" /><Relationship Type="http://schemas.openxmlformats.org/officeDocument/2006/relationships/theme" Target="/ppt/slideMasters/theme/theme1.xml" Id="Re0815c30d38f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1cda8b4ca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7fcdee8e5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87ea976b9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03e2947ec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c47acbffe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0628b13ef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fd059ffc3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4518ed1f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TOUCHSTONE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TOUCHSTONE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7 533 202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32 139 502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33 035 487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MELLIN TARJEI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TOUCHSTONE AS</a:t>
            </a:r>
          </a:p>
        </p:txBody>
      </p:sp>
    </p:spTree>
  </p:cSld>
  <p:clrMapOvr>
    <a:masterClrMapping xmlns:a="http://schemas.openxmlformats.org/drawingml/2006/main"/>
  </p:clrMapOvr>
</p:sld>
</file>