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592f8ab22cb4f7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01db0a1b86c444e"/>
  </p:sldMasterIdLst>
  <p:sldIdLst>
    <p:sldId xmlns:r="http://schemas.openxmlformats.org/officeDocument/2006/relationships" id="256" r:id="Rdfb5ca48faf14b26"/>
    <p:sldId xmlns:r="http://schemas.openxmlformats.org/officeDocument/2006/relationships" id="257" r:id="R583243fc74c848c9"/>
    <p:sldId xmlns:r="http://schemas.openxmlformats.org/officeDocument/2006/relationships" id="258" r:id="R692c8f58254549ef"/>
    <p:sldId xmlns:r="http://schemas.openxmlformats.org/officeDocument/2006/relationships" id="259" r:id="R582895be22e14c3c"/>
    <p:sldId xmlns:r="http://schemas.openxmlformats.org/officeDocument/2006/relationships" id="260" r:id="R7b0f91debb944978"/>
    <p:sldId xmlns:r="http://schemas.openxmlformats.org/officeDocument/2006/relationships" id="261" r:id="R531f79438c364d22"/>
    <p:sldId xmlns:r="http://schemas.openxmlformats.org/officeDocument/2006/relationships" id="262" r:id="R6fa625d2b0094dd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01db0a1b86c444e" /><Relationship Type="http://schemas.openxmlformats.org/officeDocument/2006/relationships/slide" Target="/ppt/slides/slide1.xml" Id="Rdfb5ca48faf14b26" /><Relationship Type="http://schemas.openxmlformats.org/officeDocument/2006/relationships/slide" Target="/ppt/slides/slide2.xml" Id="R583243fc74c848c9" /><Relationship Type="http://schemas.openxmlformats.org/officeDocument/2006/relationships/slide" Target="/ppt/slides/slide3.xml" Id="R692c8f58254549ef" /><Relationship Type="http://schemas.openxmlformats.org/officeDocument/2006/relationships/slide" Target="/ppt/slides/slide4.xml" Id="R582895be22e14c3c" /><Relationship Type="http://schemas.openxmlformats.org/officeDocument/2006/relationships/slide" Target="/ppt/slides/slide5.xml" Id="R7b0f91debb944978" /><Relationship Type="http://schemas.openxmlformats.org/officeDocument/2006/relationships/slide" Target="/ppt/slides/slide6.xml" Id="R531f79438c364d22" /><Relationship Type="http://schemas.openxmlformats.org/officeDocument/2006/relationships/slide" Target="/ppt/slides/slide7.xml" Id="R6fa625d2b0094dd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22760417994b5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0010f5ea7841e9" /><Relationship Type="http://schemas.openxmlformats.org/officeDocument/2006/relationships/theme" Target="/ppt/slideMasters/theme/theme1.xml" Id="Rde4ab6e82bb1438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70010f5ea7841e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b0fbb508b5495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1c0edb967c41e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83fb4037d9470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832002960e4e9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a9b37fab3f4d9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186a2f2f5242b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19d4f552574f1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JAG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JAG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−48 691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2 749 429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237 086 449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252 229 024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JUL ANDREW GUNDERSEN  –  99,9 %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JUL ANDREW GUNDERSEN  –  0,1 %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Konnerudgata 132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3046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988 107 158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JAG AS</a:t>
            </a:r>
          </a:p>
        </p:txBody>
      </p:sp>
    </p:spTree>
  </p:cSld>
  <p:clrMapOvr>
    <a:masterClrMapping xmlns:a="http://schemas.openxmlformats.org/drawingml/2006/main"/>
  </p:clrMapOvr>
</p:sld>
</file>