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031a1020f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eba3c85064b14"/>
  </p:sldMasterIdLst>
  <p:sldIdLst>
    <p:sldId xmlns:r="http://schemas.openxmlformats.org/officeDocument/2006/relationships" id="256" r:id="R6c1f03a56e47416f"/>
    <p:sldId xmlns:r="http://schemas.openxmlformats.org/officeDocument/2006/relationships" id="257" r:id="R7d53ab762b334e54"/>
    <p:sldId xmlns:r="http://schemas.openxmlformats.org/officeDocument/2006/relationships" id="258" r:id="R22a295b9bb434da5"/>
    <p:sldId xmlns:r="http://schemas.openxmlformats.org/officeDocument/2006/relationships" id="259" r:id="R09b83c60d4434c4a"/>
    <p:sldId xmlns:r="http://schemas.openxmlformats.org/officeDocument/2006/relationships" id="260" r:id="R8d43c203e26441fa"/>
    <p:sldId xmlns:r="http://schemas.openxmlformats.org/officeDocument/2006/relationships" id="261" r:id="Rbbf0aa4619c84a6e"/>
    <p:sldId xmlns:r="http://schemas.openxmlformats.org/officeDocument/2006/relationships" id="262" r:id="Rb480aa3b4cec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ba3c85064b14" /><Relationship Type="http://schemas.openxmlformats.org/officeDocument/2006/relationships/slide" Target="/ppt/slides/slide1.xml" Id="R6c1f03a56e47416f" /><Relationship Type="http://schemas.openxmlformats.org/officeDocument/2006/relationships/slide" Target="/ppt/slides/slide2.xml" Id="R7d53ab762b334e54" /><Relationship Type="http://schemas.openxmlformats.org/officeDocument/2006/relationships/slide" Target="/ppt/slides/slide3.xml" Id="R22a295b9bb434da5" /><Relationship Type="http://schemas.openxmlformats.org/officeDocument/2006/relationships/slide" Target="/ppt/slides/slide4.xml" Id="R09b83c60d4434c4a" /><Relationship Type="http://schemas.openxmlformats.org/officeDocument/2006/relationships/slide" Target="/ppt/slides/slide5.xml" Id="R8d43c203e26441fa" /><Relationship Type="http://schemas.openxmlformats.org/officeDocument/2006/relationships/slide" Target="/ppt/slides/slide6.xml" Id="Rbbf0aa4619c84a6e" /><Relationship Type="http://schemas.openxmlformats.org/officeDocument/2006/relationships/slide" Target="/ppt/slides/slide7.xml" Id="Rb480aa3b4cec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17f9532d3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dc71dd1984a05" /><Relationship Type="http://schemas.openxmlformats.org/officeDocument/2006/relationships/theme" Target="/ppt/slideMasters/theme/theme1.xml" Id="R3194af340e77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dc71dd198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ecc873873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9f08950e4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3760c9e6c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ccf1e69f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e6a7af7c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d58ccc35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76b78114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