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b5604c30d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aca2e211b4a77"/>
  </p:sldMasterIdLst>
  <p:sldIdLst>
    <p:sldId xmlns:r="http://schemas.openxmlformats.org/officeDocument/2006/relationships" id="256" r:id="R3062f6a4f52c42ba"/>
    <p:sldId xmlns:r="http://schemas.openxmlformats.org/officeDocument/2006/relationships" id="257" r:id="Rd2ca7cdcc0604a0d"/>
    <p:sldId xmlns:r="http://schemas.openxmlformats.org/officeDocument/2006/relationships" id="258" r:id="Ra942d0948240434c"/>
    <p:sldId xmlns:r="http://schemas.openxmlformats.org/officeDocument/2006/relationships" id="259" r:id="Rabdc02fdc06f4ce4"/>
    <p:sldId xmlns:r="http://schemas.openxmlformats.org/officeDocument/2006/relationships" id="260" r:id="Rc5c95f8663d74809"/>
    <p:sldId xmlns:r="http://schemas.openxmlformats.org/officeDocument/2006/relationships" id="261" r:id="R8ba01bc9daa24480"/>
    <p:sldId xmlns:r="http://schemas.openxmlformats.org/officeDocument/2006/relationships" id="262" r:id="Rd8f3fe527eaa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aca2e211b4a77" /><Relationship Type="http://schemas.openxmlformats.org/officeDocument/2006/relationships/slide" Target="/ppt/slides/slide1.xml" Id="R3062f6a4f52c42ba" /><Relationship Type="http://schemas.openxmlformats.org/officeDocument/2006/relationships/slide" Target="/ppt/slides/slide2.xml" Id="Rd2ca7cdcc0604a0d" /><Relationship Type="http://schemas.openxmlformats.org/officeDocument/2006/relationships/slide" Target="/ppt/slides/slide3.xml" Id="Ra942d0948240434c" /><Relationship Type="http://schemas.openxmlformats.org/officeDocument/2006/relationships/slide" Target="/ppt/slides/slide4.xml" Id="Rabdc02fdc06f4ce4" /><Relationship Type="http://schemas.openxmlformats.org/officeDocument/2006/relationships/slide" Target="/ppt/slides/slide5.xml" Id="Rc5c95f8663d74809" /><Relationship Type="http://schemas.openxmlformats.org/officeDocument/2006/relationships/slide" Target="/ppt/slides/slide6.xml" Id="R8ba01bc9daa24480" /><Relationship Type="http://schemas.openxmlformats.org/officeDocument/2006/relationships/slide" Target="/ppt/slides/slide7.xml" Id="Rd8f3fe527eaa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263a641d4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223f8feb4cf3" /><Relationship Type="http://schemas.openxmlformats.org/officeDocument/2006/relationships/theme" Target="/ppt/slideMasters/theme/theme1.xml" Id="R3ec167e37f56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8223f8feb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337463ff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dd87b050a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126cc3f1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f33e4b9a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28454432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110910686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2a073209c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TRICOD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TRICOD EIENDOM AS ble etablert [år] og holder til i Sandsli.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1 531 631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40 662 722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42 030 607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HELGE SLEIRE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STEINSVIK SLEIRE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 SLEIRE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Feråsen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5253 Sandsli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988 150 436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TRICOD EIENDOM AS</a:t>
            </a:r>
          </a:p>
        </p:txBody>
      </p:sp>
    </p:spTree>
  </p:cSld>
  <p:clrMapOvr>
    <a:masterClrMapping xmlns:a="http://schemas.openxmlformats.org/drawingml/2006/main"/>
  </p:clrMapOvr>
</p:sld>
</file>