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d08d1ea984e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6f19a244704065"/>
  </p:sldMasterIdLst>
  <p:sldIdLst>
    <p:sldId xmlns:r="http://schemas.openxmlformats.org/officeDocument/2006/relationships" id="256" r:id="R8644c1a3aebe4823"/>
    <p:sldId xmlns:r="http://schemas.openxmlformats.org/officeDocument/2006/relationships" id="257" r:id="R75f0e2fd1a2b4e34"/>
    <p:sldId xmlns:r="http://schemas.openxmlformats.org/officeDocument/2006/relationships" id="258" r:id="Rd2bda67d152b4d58"/>
    <p:sldId xmlns:r="http://schemas.openxmlformats.org/officeDocument/2006/relationships" id="259" r:id="Rd4f03dfe64f24ed7"/>
    <p:sldId xmlns:r="http://schemas.openxmlformats.org/officeDocument/2006/relationships" id="260" r:id="Rb75ef5b0395043ee"/>
    <p:sldId xmlns:r="http://schemas.openxmlformats.org/officeDocument/2006/relationships" id="261" r:id="Rc4b774efd7f14e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f19a244704065" /><Relationship Type="http://schemas.openxmlformats.org/officeDocument/2006/relationships/slide" Target="/ppt/slides/slide1.xml" Id="R8644c1a3aebe4823" /><Relationship Type="http://schemas.openxmlformats.org/officeDocument/2006/relationships/slide" Target="/ppt/slides/slide2.xml" Id="R75f0e2fd1a2b4e34" /><Relationship Type="http://schemas.openxmlformats.org/officeDocument/2006/relationships/slide" Target="/ppt/slides/slide3.xml" Id="Rd2bda67d152b4d58" /><Relationship Type="http://schemas.openxmlformats.org/officeDocument/2006/relationships/slide" Target="/ppt/slides/slide4.xml" Id="Rd4f03dfe64f24ed7" /><Relationship Type="http://schemas.openxmlformats.org/officeDocument/2006/relationships/slide" Target="/ppt/slides/slide5.xml" Id="Rb75ef5b0395043ee" /><Relationship Type="http://schemas.openxmlformats.org/officeDocument/2006/relationships/slide" Target="/ppt/slides/slide6.xml" Id="Rc4b774efd7f14e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e547a3687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0b2c256de4f73" /><Relationship Type="http://schemas.openxmlformats.org/officeDocument/2006/relationships/theme" Target="/ppt/slideMasters/theme/theme1.xml" Id="Raf4cd54282f6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0b2c256de4f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167aa1980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7f5b5680c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cd4d5e97a4b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2c418d1c7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4b7ada7e24d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531b0cd544c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FOLLDAL REKLAME NERBØ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Folldalsvegen 2876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2580 Folldal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post@folldalreklame.no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www.folldalreklame.no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988 166 324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