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2eaee52a2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1b8f591f4445c"/>
  </p:sldMasterIdLst>
  <p:sldIdLst>
    <p:sldId xmlns:r="http://schemas.openxmlformats.org/officeDocument/2006/relationships" id="256" r:id="R71245468edf14d44"/>
    <p:sldId xmlns:r="http://schemas.openxmlformats.org/officeDocument/2006/relationships" id="257" r:id="Refc941b907de4443"/>
    <p:sldId xmlns:r="http://schemas.openxmlformats.org/officeDocument/2006/relationships" id="258" r:id="R3c234d58368f457b"/>
    <p:sldId xmlns:r="http://schemas.openxmlformats.org/officeDocument/2006/relationships" id="259" r:id="R79bf643de7f948bb"/>
    <p:sldId xmlns:r="http://schemas.openxmlformats.org/officeDocument/2006/relationships" id="260" r:id="R51c28c616c6f49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1b8f591f4445c" /><Relationship Type="http://schemas.openxmlformats.org/officeDocument/2006/relationships/slide" Target="/ppt/slides/slide1.xml" Id="R71245468edf14d44" /><Relationship Type="http://schemas.openxmlformats.org/officeDocument/2006/relationships/slide" Target="/ppt/slides/slide2.xml" Id="Refc941b907de4443" /><Relationship Type="http://schemas.openxmlformats.org/officeDocument/2006/relationships/slide" Target="/ppt/slides/slide3.xml" Id="R3c234d58368f457b" /><Relationship Type="http://schemas.openxmlformats.org/officeDocument/2006/relationships/slide" Target="/ppt/slides/slide4.xml" Id="R79bf643de7f948bb" /><Relationship Type="http://schemas.openxmlformats.org/officeDocument/2006/relationships/slide" Target="/ppt/slides/slide5.xml" Id="R51c28c616c6f49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dabaaeff446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4cd6122584fcf" /><Relationship Type="http://schemas.openxmlformats.org/officeDocument/2006/relationships/theme" Target="/ppt/slideMasters/theme/theme1.xml" Id="R5b13c38162a6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4cd6122584f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b209bbdb6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367eda27a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da3b15bca42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061d3f60347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acc1ce58e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FOLLDAL REKLAME NERBØ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FOLLDAL REKLAME NERBØ ble etablert [år] og holder til i Folldal.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Folldalsvegen 2876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2580 Folldal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post@folldalreklame.no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www.folldalreklame.no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988 166 324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FOLLDAL REKLAME NERBØ</a:t>
            </a:r>
          </a:p>
        </p:txBody>
      </p:sp>
    </p:spTree>
  </p:cSld>
  <p:clrMapOvr>
    <a:masterClrMapping xmlns:a="http://schemas.openxmlformats.org/drawingml/2006/main"/>
  </p:clrMapOvr>
</p:sld>
</file>