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1d9f24e0744b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fecbe9546340cd"/>
  </p:sldMasterIdLst>
  <p:sldIdLst>
    <p:sldId xmlns:r="http://schemas.openxmlformats.org/officeDocument/2006/relationships" id="256" r:id="R177d1ef4712442e9"/>
    <p:sldId xmlns:r="http://schemas.openxmlformats.org/officeDocument/2006/relationships" id="257" r:id="R4d9b7126df16491d"/>
    <p:sldId xmlns:r="http://schemas.openxmlformats.org/officeDocument/2006/relationships" id="258" r:id="R2316b5e8722341dd"/>
    <p:sldId xmlns:r="http://schemas.openxmlformats.org/officeDocument/2006/relationships" id="259" r:id="Rea83768aa9924954"/>
    <p:sldId xmlns:r="http://schemas.openxmlformats.org/officeDocument/2006/relationships" id="260" r:id="R12828c074c27468f"/>
    <p:sldId xmlns:r="http://schemas.openxmlformats.org/officeDocument/2006/relationships" id="261" r:id="R0b58413392ec4b9f"/>
    <p:sldId xmlns:r="http://schemas.openxmlformats.org/officeDocument/2006/relationships" id="262" r:id="R97899e8ca2c74f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fecbe9546340cd" /><Relationship Type="http://schemas.openxmlformats.org/officeDocument/2006/relationships/slide" Target="/ppt/slides/slide1.xml" Id="R177d1ef4712442e9" /><Relationship Type="http://schemas.openxmlformats.org/officeDocument/2006/relationships/slide" Target="/ppt/slides/slide2.xml" Id="R4d9b7126df16491d" /><Relationship Type="http://schemas.openxmlformats.org/officeDocument/2006/relationships/slide" Target="/ppt/slides/slide3.xml" Id="R2316b5e8722341dd" /><Relationship Type="http://schemas.openxmlformats.org/officeDocument/2006/relationships/slide" Target="/ppt/slides/slide4.xml" Id="Rea83768aa9924954" /><Relationship Type="http://schemas.openxmlformats.org/officeDocument/2006/relationships/slide" Target="/ppt/slides/slide5.xml" Id="R12828c074c27468f" /><Relationship Type="http://schemas.openxmlformats.org/officeDocument/2006/relationships/slide" Target="/ppt/slides/slide6.xml" Id="R0b58413392ec4b9f" /><Relationship Type="http://schemas.openxmlformats.org/officeDocument/2006/relationships/slide" Target="/ppt/slides/slide7.xml" Id="R97899e8ca2c74f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a066cf677248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2f5b6459f4a86" /><Relationship Type="http://schemas.openxmlformats.org/officeDocument/2006/relationships/theme" Target="/ppt/slideMasters/theme/theme1.xml" Id="Rea39e8c19fdc4c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12f5b6459f4a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076d249ab45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5a84bf26d4a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85f5cb09143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70213d23449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9a2ffcafd48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e6d3b87be46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c0032cbfa4b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MA-INVEST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−337 511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5 144 718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154 111 597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156 559 919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ANDRESEN  –  82,0 %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GUNN HELLENES  –  18,0 %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Asvallveien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3961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988 167 088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MA-INVEST AS</a:t>
            </a:r>
          </a:p>
        </p:txBody>
      </p:sp>
    </p:spTree>
  </p:cSld>
  <p:clrMapOvr>
    <a:masterClrMapping xmlns:a="http://schemas.openxmlformats.org/drawingml/2006/main"/>
  </p:clrMapOvr>
</p:sld>
</file>