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4f96208d1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f33f8f99c4b75"/>
  </p:sldMasterIdLst>
  <p:sldIdLst>
    <p:sldId xmlns:r="http://schemas.openxmlformats.org/officeDocument/2006/relationships" id="256" r:id="R2b95fdddb5404a82"/>
    <p:sldId xmlns:r="http://schemas.openxmlformats.org/officeDocument/2006/relationships" id="257" r:id="R7fb020c44b874822"/>
    <p:sldId xmlns:r="http://schemas.openxmlformats.org/officeDocument/2006/relationships" id="258" r:id="R6d28f7a2fcf94ca7"/>
    <p:sldId xmlns:r="http://schemas.openxmlformats.org/officeDocument/2006/relationships" id="259" r:id="R86c7d679d4974cb5"/>
    <p:sldId xmlns:r="http://schemas.openxmlformats.org/officeDocument/2006/relationships" id="260" r:id="R79bf83e271d54659"/>
    <p:sldId xmlns:r="http://schemas.openxmlformats.org/officeDocument/2006/relationships" id="261" r:id="Re1da2a556f624ab3"/>
    <p:sldId xmlns:r="http://schemas.openxmlformats.org/officeDocument/2006/relationships" id="262" r:id="Rfa2898523f6f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f33f8f99c4b75" /><Relationship Type="http://schemas.openxmlformats.org/officeDocument/2006/relationships/slide" Target="/ppt/slides/slide1.xml" Id="R2b95fdddb5404a82" /><Relationship Type="http://schemas.openxmlformats.org/officeDocument/2006/relationships/slide" Target="/ppt/slides/slide2.xml" Id="R7fb020c44b874822" /><Relationship Type="http://schemas.openxmlformats.org/officeDocument/2006/relationships/slide" Target="/ppt/slides/slide3.xml" Id="R6d28f7a2fcf94ca7" /><Relationship Type="http://schemas.openxmlformats.org/officeDocument/2006/relationships/slide" Target="/ppt/slides/slide4.xml" Id="R86c7d679d4974cb5" /><Relationship Type="http://schemas.openxmlformats.org/officeDocument/2006/relationships/slide" Target="/ppt/slides/slide5.xml" Id="R79bf83e271d54659" /><Relationship Type="http://schemas.openxmlformats.org/officeDocument/2006/relationships/slide" Target="/ppt/slides/slide6.xml" Id="Re1da2a556f624ab3" /><Relationship Type="http://schemas.openxmlformats.org/officeDocument/2006/relationships/slide" Target="/ppt/slides/slide7.xml" Id="Rfa2898523f6f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8e5d4eaf0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6ab5942a44961" /><Relationship Type="http://schemas.openxmlformats.org/officeDocument/2006/relationships/theme" Target="/ppt/slideMasters/theme/theme1.xml" Id="R9f617a072f29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6ab5942a4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875c4f34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cee8617e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947b0b7f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998a1000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d31e99022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762f8136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51aff16b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BJORLI SKISENTER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BJORLI SKISENTER AS ble etablert [år] og holder til i Bjorli.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20 991 216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1 544 187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8 469 218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42 278 732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BJORLI SKISENTER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2669 Bjorli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skisenter@bjorli.no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988 193 518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SKISENTER AS</a:t>
            </a:r>
          </a:p>
        </p:txBody>
      </p:sp>
    </p:spTree>
  </p:cSld>
  <p:clrMapOvr>
    <a:masterClrMapping xmlns:a="http://schemas.openxmlformats.org/drawingml/2006/main"/>
  </p:clrMapOvr>
</p:sld>
</file>