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05348e014344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a89d48a0e54acb"/>
  </p:sldMasterIdLst>
  <p:sldIdLst>
    <p:sldId xmlns:r="http://schemas.openxmlformats.org/officeDocument/2006/relationships" id="256" r:id="R65c6ec1088944d4d"/>
    <p:sldId xmlns:r="http://schemas.openxmlformats.org/officeDocument/2006/relationships" id="257" r:id="R0990d2a331cb4da6"/>
    <p:sldId xmlns:r="http://schemas.openxmlformats.org/officeDocument/2006/relationships" id="258" r:id="R1ffe7147208d4cab"/>
    <p:sldId xmlns:r="http://schemas.openxmlformats.org/officeDocument/2006/relationships" id="259" r:id="R64a4c18bf6f7462e"/>
    <p:sldId xmlns:r="http://schemas.openxmlformats.org/officeDocument/2006/relationships" id="260" r:id="Ra237145bec7141e6"/>
    <p:sldId xmlns:r="http://schemas.openxmlformats.org/officeDocument/2006/relationships" id="261" r:id="R7cef1ea77f384d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89d48a0e54acb" /><Relationship Type="http://schemas.openxmlformats.org/officeDocument/2006/relationships/slide" Target="/ppt/slides/slide1.xml" Id="R65c6ec1088944d4d" /><Relationship Type="http://schemas.openxmlformats.org/officeDocument/2006/relationships/slide" Target="/ppt/slides/slide2.xml" Id="R0990d2a331cb4da6" /><Relationship Type="http://schemas.openxmlformats.org/officeDocument/2006/relationships/slide" Target="/ppt/slides/slide3.xml" Id="R1ffe7147208d4cab" /><Relationship Type="http://schemas.openxmlformats.org/officeDocument/2006/relationships/slide" Target="/ppt/slides/slide4.xml" Id="R64a4c18bf6f7462e" /><Relationship Type="http://schemas.openxmlformats.org/officeDocument/2006/relationships/slide" Target="/ppt/slides/slide5.xml" Id="Ra237145bec7141e6" /><Relationship Type="http://schemas.openxmlformats.org/officeDocument/2006/relationships/slide" Target="/ppt/slides/slide6.xml" Id="R7cef1ea77f384d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f83f62c5b4c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3d5e7a9044ce7" /><Relationship Type="http://schemas.openxmlformats.org/officeDocument/2006/relationships/theme" Target="/ppt/slideMasters/theme/theme1.xml" Id="Rd9042cdd193e4d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a3d5e7a9044c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4acf5408b43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12c078b6544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47d9127a848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88ee4bbe4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9b2bce25f42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6a946ddf043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PARTREDERIET GRØNSTØL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PARTREDERIET GRØNSTØL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PARTREDERIET GRØNSTØL ANS ble etablert [år] og holder til i Torvastad.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PARTREDERIET GRØNSTØL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PARTREDERIET GRØNSTØL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PARTREDERIET GRØNSTØL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−1 760 684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5 093 747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7 950 131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PARTREDERIET GRØNSTØL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Storasundvegen 528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4260 Torvastad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kjartan.gronstol@yahoo.no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988 199 044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PARTREDERIET GRØNSTØL ANS</a:t>
            </a:r>
          </a:p>
        </p:txBody>
      </p:sp>
    </p:spTree>
  </p:cSld>
  <p:clrMapOvr>
    <a:masterClrMapping xmlns:a="http://schemas.openxmlformats.org/drawingml/2006/main"/>
  </p:clrMapOvr>
</p:sld>
</file>