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12fd7692f94f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c1c2d658254404"/>
  </p:sldMasterIdLst>
  <p:sldIdLst>
    <p:sldId xmlns:r="http://schemas.openxmlformats.org/officeDocument/2006/relationships" id="256" r:id="Rd95c59acb6a04320"/>
    <p:sldId xmlns:r="http://schemas.openxmlformats.org/officeDocument/2006/relationships" id="257" r:id="Rc16130f37faa4df7"/>
    <p:sldId xmlns:r="http://schemas.openxmlformats.org/officeDocument/2006/relationships" id="258" r:id="R613eed82004d48d0"/>
    <p:sldId xmlns:r="http://schemas.openxmlformats.org/officeDocument/2006/relationships" id="259" r:id="R0d7abcf9a0aa46ec"/>
    <p:sldId xmlns:r="http://schemas.openxmlformats.org/officeDocument/2006/relationships" id="260" r:id="Rd3ebe4b7c3b5400b"/>
    <p:sldId xmlns:r="http://schemas.openxmlformats.org/officeDocument/2006/relationships" id="261" r:id="Ra44f11727fff4bd1"/>
    <p:sldId xmlns:r="http://schemas.openxmlformats.org/officeDocument/2006/relationships" id="262" r:id="Rf4faf2269e3040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c1c2d658254404" /><Relationship Type="http://schemas.openxmlformats.org/officeDocument/2006/relationships/slide" Target="/ppt/slides/slide1.xml" Id="Rd95c59acb6a04320" /><Relationship Type="http://schemas.openxmlformats.org/officeDocument/2006/relationships/slide" Target="/ppt/slides/slide2.xml" Id="Rc16130f37faa4df7" /><Relationship Type="http://schemas.openxmlformats.org/officeDocument/2006/relationships/slide" Target="/ppt/slides/slide3.xml" Id="R613eed82004d48d0" /><Relationship Type="http://schemas.openxmlformats.org/officeDocument/2006/relationships/slide" Target="/ppt/slides/slide4.xml" Id="R0d7abcf9a0aa46ec" /><Relationship Type="http://schemas.openxmlformats.org/officeDocument/2006/relationships/slide" Target="/ppt/slides/slide5.xml" Id="Rd3ebe4b7c3b5400b" /><Relationship Type="http://schemas.openxmlformats.org/officeDocument/2006/relationships/slide" Target="/ppt/slides/slide6.xml" Id="Ra44f11727fff4bd1" /><Relationship Type="http://schemas.openxmlformats.org/officeDocument/2006/relationships/slide" Target="/ppt/slides/slide7.xml" Id="Rf4faf2269e3040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e19d8274384e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58fac79084ebe" /><Relationship Type="http://schemas.openxmlformats.org/officeDocument/2006/relationships/theme" Target="/ppt/slideMasters/theme/theme1.xml" Id="Rb73f862d061e43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258fac79084e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d61c6d4a34e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de8d2721647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487832da24d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02722262244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54a2e46894e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991c4ae0647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426e523dc4c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MARIKOVE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MARIKOVE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MARIKOVE INDUSTRIER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MARIKOVE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MARIKOVE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MARIKOVE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−2 565 511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−2 598 768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48 917 081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49 816 490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MARIKOVE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 WEIDER INVEST AS  –  27,2 %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KSW INVEST AS  –  27,2 %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BENDIK WEIDER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BENDIK WEIDER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KATRINE HAGEN WEIDER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KATRINE HAGEN WEIDER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MARIKOVE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tbw@marikoveindustrier.no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988 225 231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MARIKOVE INDUSTRIER AS</a:t>
            </a:r>
          </a:p>
        </p:txBody>
      </p:sp>
    </p:spTree>
  </p:cSld>
  <p:clrMapOvr>
    <a:masterClrMapping xmlns:a="http://schemas.openxmlformats.org/drawingml/2006/main"/>
  </p:clrMapOvr>
</p:sld>
</file>