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7a2dcb979944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2a78106fcc4a2d"/>
  </p:sldMasterIdLst>
  <p:sldIdLst>
    <p:sldId xmlns:r="http://schemas.openxmlformats.org/officeDocument/2006/relationships" id="256" r:id="Rb936a27cd5d54ab0"/>
    <p:sldId xmlns:r="http://schemas.openxmlformats.org/officeDocument/2006/relationships" id="257" r:id="R7e50d37c7a404d11"/>
    <p:sldId xmlns:r="http://schemas.openxmlformats.org/officeDocument/2006/relationships" id="258" r:id="R775fe8d79a8246cf"/>
    <p:sldId xmlns:r="http://schemas.openxmlformats.org/officeDocument/2006/relationships" id="259" r:id="R364507b1634a4c4f"/>
    <p:sldId xmlns:r="http://schemas.openxmlformats.org/officeDocument/2006/relationships" id="260" r:id="Rba0052e0221c41e7"/>
    <p:sldId xmlns:r="http://schemas.openxmlformats.org/officeDocument/2006/relationships" id="261" r:id="R8a6eae1f3b7d4c12"/>
    <p:sldId xmlns:r="http://schemas.openxmlformats.org/officeDocument/2006/relationships" id="262" r:id="R8044d8c10e5a4b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2a78106fcc4a2d" /><Relationship Type="http://schemas.openxmlformats.org/officeDocument/2006/relationships/slide" Target="/ppt/slides/slide1.xml" Id="Rb936a27cd5d54ab0" /><Relationship Type="http://schemas.openxmlformats.org/officeDocument/2006/relationships/slide" Target="/ppt/slides/slide2.xml" Id="R7e50d37c7a404d11" /><Relationship Type="http://schemas.openxmlformats.org/officeDocument/2006/relationships/slide" Target="/ppt/slides/slide3.xml" Id="R775fe8d79a8246cf" /><Relationship Type="http://schemas.openxmlformats.org/officeDocument/2006/relationships/slide" Target="/ppt/slides/slide4.xml" Id="R364507b1634a4c4f" /><Relationship Type="http://schemas.openxmlformats.org/officeDocument/2006/relationships/slide" Target="/ppt/slides/slide5.xml" Id="Rba0052e0221c41e7" /><Relationship Type="http://schemas.openxmlformats.org/officeDocument/2006/relationships/slide" Target="/ppt/slides/slide6.xml" Id="R8a6eae1f3b7d4c12" /><Relationship Type="http://schemas.openxmlformats.org/officeDocument/2006/relationships/slide" Target="/ppt/slides/slide7.xml" Id="R8044d8c10e5a4b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c72eb912c48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0e1b0329e4fda" /><Relationship Type="http://schemas.openxmlformats.org/officeDocument/2006/relationships/theme" Target="/ppt/slideMasters/theme/theme1.xml" Id="R1286db5828c044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10e1b0329e4f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1bdf9245145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9adfe9a4343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ad1f72c9845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a7d7c14ce4a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67cf6dd4148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1b69f92624a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82e07c00842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VIKEDAL MUR OG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VIKEDAL MUR OG ANLEGG AS ble etablert [år] og holder til i Vikedal.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40 163 698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1 193 581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4 869 095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22 245 286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VIKEDAL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5583 Vikedal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76 16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988 229 113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