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bcd2bb8604e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5110c0e5a42ac"/>
  </p:sldMasterIdLst>
  <p:sldIdLst>
    <p:sldId xmlns:r="http://schemas.openxmlformats.org/officeDocument/2006/relationships" id="256" r:id="Rb6dbce9c6e0c4dc4"/>
    <p:sldId xmlns:r="http://schemas.openxmlformats.org/officeDocument/2006/relationships" id="257" r:id="R8ddea8c1b11c4d81"/>
    <p:sldId xmlns:r="http://schemas.openxmlformats.org/officeDocument/2006/relationships" id="258" r:id="Rc8ebbfe573e446d3"/>
    <p:sldId xmlns:r="http://schemas.openxmlformats.org/officeDocument/2006/relationships" id="259" r:id="R945421c54cdc47e9"/>
    <p:sldId xmlns:r="http://schemas.openxmlformats.org/officeDocument/2006/relationships" id="260" r:id="R802d4ac7e7394c32"/>
    <p:sldId xmlns:r="http://schemas.openxmlformats.org/officeDocument/2006/relationships" id="261" r:id="R96c86aad018c477b"/>
    <p:sldId xmlns:r="http://schemas.openxmlformats.org/officeDocument/2006/relationships" id="262" r:id="Reba9860cf852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5110c0e5a42ac" /><Relationship Type="http://schemas.openxmlformats.org/officeDocument/2006/relationships/slide" Target="/ppt/slides/slide1.xml" Id="Rb6dbce9c6e0c4dc4" /><Relationship Type="http://schemas.openxmlformats.org/officeDocument/2006/relationships/slide" Target="/ppt/slides/slide2.xml" Id="R8ddea8c1b11c4d81" /><Relationship Type="http://schemas.openxmlformats.org/officeDocument/2006/relationships/slide" Target="/ppt/slides/slide3.xml" Id="Rc8ebbfe573e446d3" /><Relationship Type="http://schemas.openxmlformats.org/officeDocument/2006/relationships/slide" Target="/ppt/slides/slide4.xml" Id="R945421c54cdc47e9" /><Relationship Type="http://schemas.openxmlformats.org/officeDocument/2006/relationships/slide" Target="/ppt/slides/slide5.xml" Id="R802d4ac7e7394c32" /><Relationship Type="http://schemas.openxmlformats.org/officeDocument/2006/relationships/slide" Target="/ppt/slides/slide6.xml" Id="R96c86aad018c477b" /><Relationship Type="http://schemas.openxmlformats.org/officeDocument/2006/relationships/slide" Target="/ppt/slides/slide7.xml" Id="Reba9860cf852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008e3057d4b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e14d6fd034115" /><Relationship Type="http://schemas.openxmlformats.org/officeDocument/2006/relationships/theme" Target="/ppt/slideMasters/theme/theme1.xml" Id="R61a9ae43af984c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e14d6fd0341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86419ac40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ec3b0ca4344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f9946fab1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b460ae5ab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b1ffefe02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550385d3c46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05823000741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