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c8ce28ad4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24b1ea6a0421c"/>
  </p:sldMasterIdLst>
  <p:sldIdLst>
    <p:sldId xmlns:r="http://schemas.openxmlformats.org/officeDocument/2006/relationships" id="256" r:id="Rad8dcc56b915435e"/>
    <p:sldId xmlns:r="http://schemas.openxmlformats.org/officeDocument/2006/relationships" id="257" r:id="R132d53303d034ca7"/>
    <p:sldId xmlns:r="http://schemas.openxmlformats.org/officeDocument/2006/relationships" id="258" r:id="Ra363ce290fe3426d"/>
    <p:sldId xmlns:r="http://schemas.openxmlformats.org/officeDocument/2006/relationships" id="259" r:id="Reb197649a9754771"/>
    <p:sldId xmlns:r="http://schemas.openxmlformats.org/officeDocument/2006/relationships" id="260" r:id="Ra5ab61832c6c42dd"/>
    <p:sldId xmlns:r="http://schemas.openxmlformats.org/officeDocument/2006/relationships" id="261" r:id="Rea1905efe3e54d6c"/>
    <p:sldId xmlns:r="http://schemas.openxmlformats.org/officeDocument/2006/relationships" id="262" r:id="Re4e277d49265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24b1ea6a0421c" /><Relationship Type="http://schemas.openxmlformats.org/officeDocument/2006/relationships/slide" Target="/ppt/slides/slide1.xml" Id="Rad8dcc56b915435e" /><Relationship Type="http://schemas.openxmlformats.org/officeDocument/2006/relationships/slide" Target="/ppt/slides/slide2.xml" Id="R132d53303d034ca7" /><Relationship Type="http://schemas.openxmlformats.org/officeDocument/2006/relationships/slide" Target="/ppt/slides/slide3.xml" Id="Ra363ce290fe3426d" /><Relationship Type="http://schemas.openxmlformats.org/officeDocument/2006/relationships/slide" Target="/ppt/slides/slide4.xml" Id="Reb197649a9754771" /><Relationship Type="http://schemas.openxmlformats.org/officeDocument/2006/relationships/slide" Target="/ppt/slides/slide5.xml" Id="Ra5ab61832c6c42dd" /><Relationship Type="http://schemas.openxmlformats.org/officeDocument/2006/relationships/slide" Target="/ppt/slides/slide6.xml" Id="Rea1905efe3e54d6c" /><Relationship Type="http://schemas.openxmlformats.org/officeDocument/2006/relationships/slide" Target="/ppt/slides/slide7.xml" Id="Re4e277d49265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7a5e0d51c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37b2809a43f9" /><Relationship Type="http://schemas.openxmlformats.org/officeDocument/2006/relationships/theme" Target="/ppt/slideMasters/theme/theme1.xml" Id="Rfcd3b2f497db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637b2809a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9615659a9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6821ac68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8c6d12a0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f468d409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c4d169d70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26e57a2045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8aaf568f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ØKSNES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ØKSNES AS ble etablert [år] og holder til i Myre.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13 719 566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7 998 994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VALHØGDA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SNARSET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8430 Myre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988 259 977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ØKSNES AS</a:t>
            </a:r>
          </a:p>
        </p:txBody>
      </p:sp>
    </p:spTree>
  </p:cSld>
  <p:clrMapOvr>
    <a:masterClrMapping xmlns:a="http://schemas.openxmlformats.org/drawingml/2006/main"/>
  </p:clrMapOvr>
</p:sld>
</file>