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26e0dd36934e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c52dfd1d534db0"/>
  </p:sldMasterIdLst>
  <p:sldIdLst>
    <p:sldId xmlns:r="http://schemas.openxmlformats.org/officeDocument/2006/relationships" id="256" r:id="R2ddef69b28804cf0"/>
    <p:sldId xmlns:r="http://schemas.openxmlformats.org/officeDocument/2006/relationships" id="257" r:id="R56768e5792224c58"/>
    <p:sldId xmlns:r="http://schemas.openxmlformats.org/officeDocument/2006/relationships" id="258" r:id="R4fa4a83ea9c34691"/>
    <p:sldId xmlns:r="http://schemas.openxmlformats.org/officeDocument/2006/relationships" id="259" r:id="Rb72daa0b21494e52"/>
    <p:sldId xmlns:r="http://schemas.openxmlformats.org/officeDocument/2006/relationships" id="260" r:id="R47a0d9b7051a4855"/>
    <p:sldId xmlns:r="http://schemas.openxmlformats.org/officeDocument/2006/relationships" id="261" r:id="R53e2b95c97bb403c"/>
    <p:sldId xmlns:r="http://schemas.openxmlformats.org/officeDocument/2006/relationships" id="262" r:id="R0db67624381a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52dfd1d534db0" /><Relationship Type="http://schemas.openxmlformats.org/officeDocument/2006/relationships/slide" Target="/ppt/slides/slide1.xml" Id="R2ddef69b28804cf0" /><Relationship Type="http://schemas.openxmlformats.org/officeDocument/2006/relationships/slide" Target="/ppt/slides/slide2.xml" Id="R56768e5792224c58" /><Relationship Type="http://schemas.openxmlformats.org/officeDocument/2006/relationships/slide" Target="/ppt/slides/slide3.xml" Id="R4fa4a83ea9c34691" /><Relationship Type="http://schemas.openxmlformats.org/officeDocument/2006/relationships/slide" Target="/ppt/slides/slide4.xml" Id="Rb72daa0b21494e52" /><Relationship Type="http://schemas.openxmlformats.org/officeDocument/2006/relationships/slide" Target="/ppt/slides/slide5.xml" Id="R47a0d9b7051a4855" /><Relationship Type="http://schemas.openxmlformats.org/officeDocument/2006/relationships/slide" Target="/ppt/slides/slide6.xml" Id="R53e2b95c97bb403c" /><Relationship Type="http://schemas.openxmlformats.org/officeDocument/2006/relationships/slide" Target="/ppt/slides/slide7.xml" Id="R0db67624381a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90bd67e3a4b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722639ad34090" /><Relationship Type="http://schemas.openxmlformats.org/officeDocument/2006/relationships/theme" Target="/ppt/slideMasters/theme/theme1.xml" Id="Re7b66c08567a4b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9722639ad3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c2758b8134d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a7ea26c5c4a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eb3d1157d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9a4f829a54d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95f15e4364c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3dd0ac46b46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b544afe9949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−170 018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819 716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8 592 377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12 653 458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ATLE SIMONNES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SNERTHE SIMONNES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Fådveien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52 19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simon@vl.no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988 265 004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KAMATO AS</a:t>
            </a:r>
          </a:p>
        </p:txBody>
      </p:sp>
    </p:spTree>
  </p:cSld>
  <p:clrMapOvr>
    <a:masterClrMapping xmlns:a="http://schemas.openxmlformats.org/drawingml/2006/main"/>
  </p:clrMapOvr>
</p:sld>
</file>