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56d995fa7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08a3670fe48b3"/>
  </p:sldMasterIdLst>
  <p:sldIdLst>
    <p:sldId xmlns:r="http://schemas.openxmlformats.org/officeDocument/2006/relationships" id="256" r:id="Rcb4ae5db12ad4531"/>
    <p:sldId xmlns:r="http://schemas.openxmlformats.org/officeDocument/2006/relationships" id="257" r:id="R27f1268d80184fd4"/>
    <p:sldId xmlns:r="http://schemas.openxmlformats.org/officeDocument/2006/relationships" id="258" r:id="Ra6a1881cc64d42e0"/>
    <p:sldId xmlns:r="http://schemas.openxmlformats.org/officeDocument/2006/relationships" id="259" r:id="R9df1a93fa5ca4770"/>
    <p:sldId xmlns:r="http://schemas.openxmlformats.org/officeDocument/2006/relationships" id="260" r:id="Red08896f4ba540df"/>
    <p:sldId xmlns:r="http://schemas.openxmlformats.org/officeDocument/2006/relationships" id="261" r:id="R799daccce6d249fd"/>
    <p:sldId xmlns:r="http://schemas.openxmlformats.org/officeDocument/2006/relationships" id="262" r:id="R86feef024942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08a3670fe48b3" /><Relationship Type="http://schemas.openxmlformats.org/officeDocument/2006/relationships/slide" Target="/ppt/slides/slide1.xml" Id="Rcb4ae5db12ad4531" /><Relationship Type="http://schemas.openxmlformats.org/officeDocument/2006/relationships/slide" Target="/ppt/slides/slide2.xml" Id="R27f1268d80184fd4" /><Relationship Type="http://schemas.openxmlformats.org/officeDocument/2006/relationships/slide" Target="/ppt/slides/slide3.xml" Id="Ra6a1881cc64d42e0" /><Relationship Type="http://schemas.openxmlformats.org/officeDocument/2006/relationships/slide" Target="/ppt/slides/slide4.xml" Id="R9df1a93fa5ca4770" /><Relationship Type="http://schemas.openxmlformats.org/officeDocument/2006/relationships/slide" Target="/ppt/slides/slide5.xml" Id="Red08896f4ba540df" /><Relationship Type="http://schemas.openxmlformats.org/officeDocument/2006/relationships/slide" Target="/ppt/slides/slide6.xml" Id="R799daccce6d249fd" /><Relationship Type="http://schemas.openxmlformats.org/officeDocument/2006/relationships/slide" Target="/ppt/slides/slide7.xml" Id="R86feef024942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cf956352a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ad89268404322" /><Relationship Type="http://schemas.openxmlformats.org/officeDocument/2006/relationships/theme" Target="/ppt/slideMasters/theme/theme1.xml" Id="Re53bf37e685d4f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ad8926840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31ecac666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0af0709de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1113211e9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063e2f90a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d5281d3b4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332e53be540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5bab894f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AROSA INVEST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10 623 322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OTTO SANDAKER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Raskogen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11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asandake@online.no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988 272 035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AROSA INVEST AS</a:t>
            </a:r>
          </a:p>
        </p:txBody>
      </p:sp>
    </p:spTree>
  </p:cSld>
  <p:clrMapOvr>
    <a:masterClrMapping xmlns:a="http://schemas.openxmlformats.org/drawingml/2006/main"/>
  </p:clrMapOvr>
</p:sld>
</file>